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0"/>
  </p:notesMasterIdLst>
  <p:sldIdLst>
    <p:sldId id="473" r:id="rId5"/>
    <p:sldId id="265" r:id="rId6"/>
    <p:sldId id="588" r:id="rId7"/>
    <p:sldId id="263" r:id="rId8"/>
    <p:sldId id="455" r:id="rId9"/>
    <p:sldId id="456" r:id="rId10"/>
    <p:sldId id="457" r:id="rId11"/>
    <p:sldId id="458" r:id="rId12"/>
    <p:sldId id="589" r:id="rId13"/>
    <p:sldId id="541" r:id="rId14"/>
    <p:sldId id="542" r:id="rId15"/>
    <p:sldId id="590" r:id="rId16"/>
    <p:sldId id="500" r:id="rId17"/>
    <p:sldId id="545" r:id="rId18"/>
    <p:sldId id="546" r:id="rId19"/>
    <p:sldId id="550" r:id="rId20"/>
    <p:sldId id="591" r:id="rId21"/>
    <p:sldId id="592" r:id="rId22"/>
    <p:sldId id="593" r:id="rId23"/>
    <p:sldId id="538" r:id="rId24"/>
    <p:sldId id="594" r:id="rId25"/>
    <p:sldId id="595" r:id="rId26"/>
    <p:sldId id="596" r:id="rId27"/>
    <p:sldId id="597" r:id="rId28"/>
    <p:sldId id="598" r:id="rId29"/>
    <p:sldId id="599" r:id="rId30"/>
    <p:sldId id="600" r:id="rId31"/>
    <p:sldId id="601" r:id="rId32"/>
    <p:sldId id="602" r:id="rId33"/>
    <p:sldId id="531" r:id="rId34"/>
    <p:sldId id="530" r:id="rId35"/>
    <p:sldId id="603" r:id="rId36"/>
    <p:sldId id="604" r:id="rId37"/>
    <p:sldId id="605" r:id="rId38"/>
    <p:sldId id="606" r:id="rId39"/>
    <p:sldId id="607" r:id="rId40"/>
    <p:sldId id="608" r:id="rId41"/>
    <p:sldId id="609" r:id="rId42"/>
    <p:sldId id="610" r:id="rId43"/>
    <p:sldId id="611" r:id="rId44"/>
    <p:sldId id="612" r:id="rId45"/>
    <p:sldId id="613" r:id="rId46"/>
    <p:sldId id="583" r:id="rId47"/>
    <p:sldId id="584" r:id="rId48"/>
    <p:sldId id="379"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Freestyle Script" panose="030804020302050B0404" pitchFamily="66" charset="0"/>
      <p:regular r:id="rId57"/>
    </p:embeddedFont>
    <p:embeddedFont>
      <p:font typeface="Roboto Mono Regular" panose="020B0604020202020204" charset="0"/>
      <p:regular r:id="rId58"/>
    </p:embeddedFont>
    <p:embeddedFont>
      <p:font typeface="UTM Aptima" panose="02040603050506020204" pitchFamily="18" charset="0"/>
      <p:regular r:id="rId59"/>
      <p:bold r:id="rId60"/>
      <p:italic r:id="rId61"/>
      <p:boldItalic r:id="rId62"/>
    </p:embeddedFont>
    <p:embeddedFont>
      <p:font typeface="UTM Bienvenue" panose="02040603050506020204" pitchFamily="18" charset="0"/>
      <p:regular r:id="rId63"/>
    </p:embeddedFont>
    <p:embeddedFont>
      <p:font typeface="UTM Duepuntozero" panose="02040603050506020204" pitchFamily="18" charset="0"/>
      <p:regular r:id="rId64"/>
      <p:bold r:id="rId65"/>
    </p:embeddedFont>
    <p:embeddedFont>
      <p:font typeface="UTM Swiss Condensed" panose="02000500000000000000" pitchFamily="2" charset="0"/>
      <p:regular r:id="rId66"/>
      <p:bold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Ở ĐẦU" id="{5508B894-9108-417B-9F16-576F1BC71DA1}">
          <p14:sldIdLst>
            <p14:sldId id="473"/>
            <p14:sldId id="265"/>
            <p14:sldId id="588"/>
            <p14:sldId id="263"/>
            <p14:sldId id="455"/>
            <p14:sldId id="456"/>
            <p14:sldId id="457"/>
            <p14:sldId id="458"/>
            <p14:sldId id="589"/>
            <p14:sldId id="541"/>
            <p14:sldId id="542"/>
            <p14:sldId id="590"/>
            <p14:sldId id="500"/>
            <p14:sldId id="545"/>
            <p14:sldId id="546"/>
            <p14:sldId id="550"/>
            <p14:sldId id="591"/>
            <p14:sldId id="592"/>
            <p14:sldId id="593"/>
            <p14:sldId id="538"/>
            <p14:sldId id="594"/>
            <p14:sldId id="595"/>
            <p14:sldId id="596"/>
            <p14:sldId id="597"/>
            <p14:sldId id="598"/>
            <p14:sldId id="599"/>
            <p14:sldId id="600"/>
            <p14:sldId id="601"/>
            <p14:sldId id="602"/>
            <p14:sldId id="531"/>
            <p14:sldId id="530"/>
            <p14:sldId id="603"/>
            <p14:sldId id="604"/>
            <p14:sldId id="605"/>
            <p14:sldId id="606"/>
            <p14:sldId id="607"/>
            <p14:sldId id="608"/>
            <p14:sldId id="609"/>
            <p14:sldId id="610"/>
            <p14:sldId id="611"/>
            <p14:sldId id="612"/>
            <p14:sldId id="613"/>
            <p14:sldId id="583"/>
            <p14:sldId id="584"/>
            <p14:sldId id="3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D1D"/>
    <a:srgbClr val="8F5E2D"/>
    <a:srgbClr val="FBE5D6"/>
    <a:srgbClr val="FFE9C1"/>
    <a:srgbClr val="A66D34"/>
    <a:srgbClr val="D4A576"/>
    <a:srgbClr val="C0A695"/>
    <a:srgbClr val="EDD6B4"/>
    <a:srgbClr val="BD815C"/>
    <a:srgbClr val="F9F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76" autoAdjust="0"/>
  </p:normalViewPr>
  <p:slideViewPr>
    <p:cSldViewPr snapToGrid="0">
      <p:cViewPr varScale="1">
        <p:scale>
          <a:sx n="72" d="100"/>
          <a:sy n="72" d="100"/>
        </p:scale>
        <p:origin x="100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02A39-7139-413E-A317-8664B94EF42B}"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D00D9A-4470-4192-AED4-B60CD609D794}" type="slidenum">
              <a:rPr lang="en-US" smtClean="0"/>
              <a:t>‹#›</a:t>
            </a:fld>
            <a:endParaRPr lang="en-US"/>
          </a:p>
        </p:txBody>
      </p:sp>
    </p:spTree>
    <p:extLst>
      <p:ext uri="{BB962C8B-B14F-4D97-AF65-F5344CB8AC3E}">
        <p14:creationId xmlns:p14="http://schemas.microsoft.com/office/powerpoint/2010/main" val="126817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1</a:t>
            </a:fld>
            <a:endParaRPr lang="en-US"/>
          </a:p>
        </p:txBody>
      </p:sp>
    </p:spTree>
    <p:extLst>
      <p:ext uri="{BB962C8B-B14F-4D97-AF65-F5344CB8AC3E}">
        <p14:creationId xmlns:p14="http://schemas.microsoft.com/office/powerpoint/2010/main" val="22140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sz="1800">
                <a:solidFill>
                  <a:schemeClr val="bg1"/>
                </a:solidFill>
                <a:latin typeface="UTM Duepuntozero" panose="02040603050506020204" pitchFamily="18" charset="0"/>
              </a:rPr>
              <a:t>Hệ thống mới sẽ thu thập tất cả thông tin về đơn đặt sách, hóa đơn giao hàng, các chứng từ về nhập xuất kho sách, tính toán thông tin sách tồn kho tại bất kỳ thời điểm trong ngày, hỗ trợ hiện thị và báo cáo thông tin tổng hợp bán hàng cho khách hàng, doanh thu hàng tháng và tổng hợp các thông tin mua hàng từ nhà cung cấp giúp việc xác định và lựa chọn tốt nhất nhà cung cấp cho từng loại sách. </a:t>
            </a:r>
            <a:endParaRPr lang="en-US" sz="1800">
              <a:solidFill>
                <a:schemeClr val="bg1"/>
              </a:solidFill>
              <a:latin typeface="UTM Duepuntozero" panose="020406030505060202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21</a:t>
            </a:fld>
            <a:endParaRPr lang="en-US"/>
          </a:p>
        </p:txBody>
      </p:sp>
    </p:spTree>
    <p:extLst>
      <p:ext uri="{BB962C8B-B14F-4D97-AF65-F5344CB8AC3E}">
        <p14:creationId xmlns:p14="http://schemas.microsoft.com/office/powerpoint/2010/main" val="186958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22</a:t>
            </a:fld>
            <a:endParaRPr lang="en-US"/>
          </a:p>
        </p:txBody>
      </p:sp>
    </p:spTree>
    <p:extLst>
      <p:ext uri="{BB962C8B-B14F-4D97-AF65-F5344CB8AC3E}">
        <p14:creationId xmlns:p14="http://schemas.microsoft.com/office/powerpoint/2010/main" val="2642030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ISO 9001 - Hệ thống quản lý chất lượng (QMS)</a:t>
            </a:r>
          </a:p>
          <a:p>
            <a:r>
              <a:rPr lang="vi-VN"/>
              <a:t>ISO 27001 - Hệ thống quản lý bảo mật thông tin (ISMS)</a:t>
            </a:r>
          </a:p>
          <a:p>
            <a:r>
              <a:rPr lang="vi-VN"/>
              <a:t>Đối tác chiến lược của SAP</a:t>
            </a:r>
          </a:p>
          <a:p>
            <a:r>
              <a:rPr lang="vi-VN"/>
              <a:t>1 trong 10 Doanh nghiệp  ITO (Vietnam IT Outsourcing Excellence Award 2015 - ngành Gia công CNTT) hàng đầu Việt Nam 2015</a:t>
            </a:r>
          </a:p>
          <a:p>
            <a:r>
              <a:rPr lang="vi-VN"/>
              <a:t>Danh hiệu Giải Thưởng Sao Khuê liên tiếp từ năm 2012 - 2022 (mới nhất 2022 Lĩnh vực Dịch vụ Chuyển đổi số)</a:t>
            </a:r>
          </a:p>
          <a:p>
            <a:r>
              <a:rPr lang="vi-VN"/>
              <a:t>Giải Huy Chương Vàng và Top 5 ICT Việt Nam (do hội tin học tphcm chủ trì): liên tiếp từ năm 2012 trong nhiều lĩnh vực. </a:t>
            </a:r>
          </a:p>
          <a:p>
            <a:r>
              <a:rPr lang="vi-VN"/>
              <a:t>TOP 10 ICT (information and communication technology companies)  liên tiếp nhiều năm từ năm 2014 đến năm 2022 trừ 2015 (mới nhất là top 10 về doanh nghiệp cung cấp giải pháp hậu cần và thương mại điện tử xuất sắc nhất Việt Nam năm 2022)</a:t>
            </a:r>
          </a:p>
          <a:p>
            <a:r>
              <a:rPr lang="vi-VN"/>
              <a:t>Global CyberSoft hiện sử dụng hơn 1100 kỹ sư chuyên nghiệp có tay nghề cao, được hướng dẫn từ ban lãnh đạo cấp cao, tất cả đều tận tâm cung cấp các giải pháp tổng thể và dịch vụ gia công cho các khách hàng có giá trị trong nước và toàn cầu.</a:t>
            </a:r>
          </a:p>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23</a:t>
            </a:fld>
            <a:endParaRPr lang="en-US"/>
          </a:p>
        </p:txBody>
      </p:sp>
    </p:spTree>
    <p:extLst>
      <p:ext uri="{BB962C8B-B14F-4D97-AF65-F5344CB8AC3E}">
        <p14:creationId xmlns:p14="http://schemas.microsoft.com/office/powerpoint/2010/main" val="1336650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25</a:t>
            </a:fld>
            <a:endParaRPr lang="en-US"/>
          </a:p>
        </p:txBody>
      </p:sp>
    </p:spTree>
    <p:extLst>
      <p:ext uri="{BB962C8B-B14F-4D97-AF65-F5344CB8AC3E}">
        <p14:creationId xmlns:p14="http://schemas.microsoft.com/office/powerpoint/2010/main" val="194293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Global CyberSoft cam kết mang lại chất lượng cao nhất cho khách hàng của chúng tôi và cải thiện hoạt động của chúng tôi theo các tiêu chuẩn quốc tế và thông lệ tốt nhất. Kết quả là công ty đã đạt được những chứng nhận và giải thưởng có giá trị trong nhiều năm qua bao gồm:</a:t>
            </a:r>
          </a:p>
          <a:p>
            <a:r>
              <a:rPr lang="vi-VN"/>
              <a:t>CMMI cấp độ 5</a:t>
            </a:r>
          </a:p>
          <a:p>
            <a:r>
              <a:rPr lang="vi-VN"/>
              <a:t>ISO 9001 - Hệ thống quản lý chất lượng (QMS)</a:t>
            </a:r>
          </a:p>
          <a:p>
            <a:r>
              <a:rPr lang="vi-VN"/>
              <a:t>ISO 27001 - Hệ thống quản lý bảo mật thông tin (ISMS)</a:t>
            </a:r>
          </a:p>
          <a:p>
            <a:r>
              <a:rPr lang="vi-VN"/>
              <a:t>Đối tác chiến lược của SAP</a:t>
            </a:r>
          </a:p>
          <a:p>
            <a:r>
              <a:rPr lang="vi-VN"/>
              <a:t>1 trong 10 Doanh nghiệp  ITO (Vietnam IT Outsourcing Excellence Award 2015 - ngành Gia công CNTT) hàng đầu Việt Nam 2015</a:t>
            </a:r>
          </a:p>
          <a:p>
            <a:r>
              <a:rPr lang="vi-VN"/>
              <a:t>Danh hiệu Giải Thưởng Sao Khuê liên tiếp từ năm 2012 - 2022 (mới nhất 2022 Lĩnh vực Dịch vụ Chuyển đổi số)</a:t>
            </a:r>
          </a:p>
          <a:p>
            <a:r>
              <a:rPr lang="vi-VN"/>
              <a:t>Giải Huy Chương Vàng và Top 5 ICT Việt Nam (do hội tin học tphcm chủ trì): liên tiếp từ năm 2012 trong nhiều lĩnh vực. </a:t>
            </a:r>
          </a:p>
          <a:p>
            <a:r>
              <a:rPr lang="vi-VN"/>
              <a:t>TOP 10 ICT (information and communication technology companies)  liên tiếp nhiều năm từ năm 2014 đến năm 2022 trừ 2015 (mới nhất là top 10 về doanh nghiệp cung cấp giải pháp hậu cần và thương mại điện tử xuất sắc nhất Việt Nam năm 2022)</a:t>
            </a:r>
          </a:p>
          <a:p>
            <a:r>
              <a:rPr lang="vi-VN"/>
              <a:t>Global CyberSoft hiện sử dụng hơn 1100 kỹ sư chuyên nghiệp có tay nghề cao, được hướng dẫn từ ban lãnh đạo cấp cao, tất cả đều tận tâm cung cấp các giải pháp tổng thể và dịch vụ gia công cho các khách hàng có giá trị trong nước và toàn cầu.</a:t>
            </a:r>
          </a:p>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26</a:t>
            </a:fld>
            <a:endParaRPr lang="en-US"/>
          </a:p>
        </p:txBody>
      </p:sp>
    </p:spTree>
    <p:extLst>
      <p:ext uri="{BB962C8B-B14F-4D97-AF65-F5344CB8AC3E}">
        <p14:creationId xmlns:p14="http://schemas.microsoft.com/office/powerpoint/2010/main" val="1489966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27</a:t>
            </a:fld>
            <a:endParaRPr lang="en-US"/>
          </a:p>
        </p:txBody>
      </p:sp>
    </p:spTree>
    <p:extLst>
      <p:ext uri="{BB962C8B-B14F-4D97-AF65-F5344CB8AC3E}">
        <p14:creationId xmlns:p14="http://schemas.microsoft.com/office/powerpoint/2010/main" val="3549351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Global CyberSoft cam kết mang lại chất lượng cao nhất cho khách hàng của chúng tôi và cải thiện hoạt động của chúng tôi theo các tiêu chuẩn quốc tế và thông lệ tốt nhất. Kết quả là công ty đã đạt được những chứng nhận và giải thưởng có giá trị trong nhiều năm qua bao gồm:</a:t>
            </a:r>
          </a:p>
          <a:p>
            <a:r>
              <a:rPr lang="vi-VN"/>
              <a:t>CMMI cấp độ 5</a:t>
            </a:r>
          </a:p>
          <a:p>
            <a:r>
              <a:rPr lang="vi-VN"/>
              <a:t>ISO 9001 - Hệ thống quản lý chất lượng (QMS)</a:t>
            </a:r>
          </a:p>
          <a:p>
            <a:r>
              <a:rPr lang="vi-VN"/>
              <a:t>ISO 27001 - Hệ thống quản lý bảo mật thông tin (ISMS)</a:t>
            </a:r>
          </a:p>
          <a:p>
            <a:r>
              <a:rPr lang="vi-VN"/>
              <a:t>Đối tác chiến lược của SAP</a:t>
            </a:r>
          </a:p>
          <a:p>
            <a:r>
              <a:rPr lang="vi-VN"/>
              <a:t>1 trong 10 Doanh nghiệp  ITO (Vietnam IT Outsourcing Excellence Award 2015 - ngành Gia công CNTT) hàng đầu Việt Nam 2015</a:t>
            </a:r>
          </a:p>
          <a:p>
            <a:r>
              <a:rPr lang="vi-VN"/>
              <a:t>Danh hiệu Giải Thưởng Sao Khuê liên tiếp từ năm 2012 - 2022 (mới nhất 2022 Lĩnh vực Dịch vụ Chuyển đổi số)</a:t>
            </a:r>
          </a:p>
          <a:p>
            <a:r>
              <a:rPr lang="vi-VN"/>
              <a:t>Giải Huy Chương Vàng và Top 5 ICT Việt Nam (do hội tin học tphcm chủ trì): liên tiếp từ năm 2012 trong nhiều lĩnh vực. </a:t>
            </a:r>
          </a:p>
          <a:p>
            <a:r>
              <a:rPr lang="vi-VN"/>
              <a:t>TOP 10 ICT (information and communication technology companies)  liên tiếp nhiều năm từ năm 2014 đến năm 2022 trừ 2015 (mới nhất là top 10 về doanh nghiệp cung cấp giải pháp hậu cần và thương mại điện tử xuất sắc nhất Việt Nam năm 2022)</a:t>
            </a:r>
          </a:p>
          <a:p>
            <a:r>
              <a:rPr lang="vi-VN"/>
              <a:t>Global CyberSoft hiện sử dụng hơn 1100 kỹ sư chuyên nghiệp có tay nghề cao, được hướng dẫn từ ban lãnh đạo cấp cao, tất cả đều tận tâm cung cấp các giải pháp tổng thể và dịch vụ gia công cho các khách hàng có giá trị trong nước và toàn cầu.</a:t>
            </a:r>
          </a:p>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28</a:t>
            </a:fld>
            <a:endParaRPr lang="en-US"/>
          </a:p>
        </p:txBody>
      </p:sp>
    </p:spTree>
    <p:extLst>
      <p:ext uri="{BB962C8B-B14F-4D97-AF65-F5344CB8AC3E}">
        <p14:creationId xmlns:p14="http://schemas.microsoft.com/office/powerpoint/2010/main" val="157442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43</a:t>
            </a:fld>
            <a:endParaRPr lang="en-US"/>
          </a:p>
        </p:txBody>
      </p:sp>
    </p:spTree>
    <p:extLst>
      <p:ext uri="{BB962C8B-B14F-4D97-AF65-F5344CB8AC3E}">
        <p14:creationId xmlns:p14="http://schemas.microsoft.com/office/powerpoint/2010/main" val="398017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45</a:t>
            </a:fld>
            <a:endParaRPr lang="en-US"/>
          </a:p>
        </p:txBody>
      </p:sp>
    </p:spTree>
    <p:extLst>
      <p:ext uri="{BB962C8B-B14F-4D97-AF65-F5344CB8AC3E}">
        <p14:creationId xmlns:p14="http://schemas.microsoft.com/office/powerpoint/2010/main" val="189831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2</a:t>
            </a:fld>
            <a:endParaRPr lang="en-US"/>
          </a:p>
        </p:txBody>
      </p:sp>
    </p:spTree>
    <p:extLst>
      <p:ext uri="{BB962C8B-B14F-4D97-AF65-F5344CB8AC3E}">
        <p14:creationId xmlns:p14="http://schemas.microsoft.com/office/powerpoint/2010/main" val="2902546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None/>
            </a:pPr>
            <a:endParaRPr lang="vi-VN"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11</a:t>
            </a:fld>
            <a:endParaRPr lang="en-US"/>
          </a:p>
        </p:txBody>
      </p:sp>
    </p:spTree>
    <p:extLst>
      <p:ext uri="{BB962C8B-B14F-4D97-AF65-F5344CB8AC3E}">
        <p14:creationId xmlns:p14="http://schemas.microsoft.com/office/powerpoint/2010/main" val="21206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None/>
            </a:pPr>
            <a:endParaRPr lang="vi-VN"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12</a:t>
            </a:fld>
            <a:endParaRPr lang="en-US"/>
          </a:p>
        </p:txBody>
      </p:sp>
    </p:spTree>
    <p:extLst>
      <p:ext uri="{BB962C8B-B14F-4D97-AF65-F5344CB8AC3E}">
        <p14:creationId xmlns:p14="http://schemas.microsoft.com/office/powerpoint/2010/main" val="187075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00D9A-4470-4192-AED4-B60CD609D794}" type="slidenum">
              <a:rPr lang="en-US" smtClean="0"/>
              <a:t>13</a:t>
            </a:fld>
            <a:endParaRPr lang="en-US"/>
          </a:p>
        </p:txBody>
      </p:sp>
    </p:spTree>
    <p:extLst>
      <p:ext uri="{BB962C8B-B14F-4D97-AF65-F5344CB8AC3E}">
        <p14:creationId xmlns:p14="http://schemas.microsoft.com/office/powerpoint/2010/main" val="623261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Char char="•"/>
            </a:pPr>
            <a:endParaRPr lang="vi-VN"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16</a:t>
            </a:fld>
            <a:endParaRPr lang="en-US"/>
          </a:p>
        </p:txBody>
      </p:sp>
    </p:spTree>
    <p:extLst>
      <p:ext uri="{BB962C8B-B14F-4D97-AF65-F5344CB8AC3E}">
        <p14:creationId xmlns:p14="http://schemas.microsoft.com/office/powerpoint/2010/main" val="356570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sz="1800">
              <a:solidFill>
                <a:schemeClr val="bg1"/>
              </a:solidFill>
              <a:latin typeface="UTM Duepuntozero" panose="020406030505060202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17</a:t>
            </a:fld>
            <a:endParaRPr lang="en-US"/>
          </a:p>
        </p:txBody>
      </p:sp>
    </p:spTree>
    <p:extLst>
      <p:ext uri="{BB962C8B-B14F-4D97-AF65-F5344CB8AC3E}">
        <p14:creationId xmlns:p14="http://schemas.microsoft.com/office/powerpoint/2010/main" val="322271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Char char="•"/>
            </a:pPr>
            <a:endParaRPr lang="vi-VN"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18</a:t>
            </a:fld>
            <a:endParaRPr lang="en-US"/>
          </a:p>
        </p:txBody>
      </p:sp>
    </p:spTree>
    <p:extLst>
      <p:ext uri="{BB962C8B-B14F-4D97-AF65-F5344CB8AC3E}">
        <p14:creationId xmlns:p14="http://schemas.microsoft.com/office/powerpoint/2010/main" val="412028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sz="1800">
                <a:solidFill>
                  <a:schemeClr val="bg1"/>
                </a:solidFill>
                <a:latin typeface="UTM Duepuntozero" panose="02040603050506020204" pitchFamily="18" charset="0"/>
              </a:rPr>
              <a:t>Hệ thống mới sẽ thu thập tất cả thông tin về đơn đặt sách, hóa đơn giao hàng, các chứng từ về nhập xuất kho sách, tính toán thông tin sách tồn kho tại bất kỳ thời điểm trong ngày, hỗ trợ hiện thị và báo cáo thông tin tổng hợp bán hàng cho khách hàng, doanh thu hàng tháng và tổng hợp các thông tin mua hàng từ nhà cung cấp giúp việc xác định và lựa chọn tốt nhất nhà cung cấp cho từng loại sách. </a:t>
            </a:r>
            <a:endParaRPr lang="en-US" sz="1800">
              <a:solidFill>
                <a:schemeClr val="bg1"/>
              </a:solidFill>
              <a:latin typeface="UTM Duepuntozero" panose="02040603050506020204" pitchFamily="18" charset="0"/>
            </a:endParaRPr>
          </a:p>
        </p:txBody>
      </p:sp>
      <p:sp>
        <p:nvSpPr>
          <p:cNvPr id="4" name="Slide Number Placeholder 3"/>
          <p:cNvSpPr>
            <a:spLocks noGrp="1"/>
          </p:cNvSpPr>
          <p:nvPr>
            <p:ph type="sldNum" sz="quarter" idx="5"/>
          </p:nvPr>
        </p:nvSpPr>
        <p:spPr/>
        <p:txBody>
          <a:bodyPr/>
          <a:lstStyle/>
          <a:p>
            <a:fld id="{C9D00D9A-4470-4192-AED4-B60CD609D794}" type="slidenum">
              <a:rPr lang="en-US" smtClean="0"/>
              <a:t>20</a:t>
            </a:fld>
            <a:endParaRPr lang="en-US"/>
          </a:p>
        </p:txBody>
      </p:sp>
    </p:spTree>
    <p:extLst>
      <p:ext uri="{BB962C8B-B14F-4D97-AF65-F5344CB8AC3E}">
        <p14:creationId xmlns:p14="http://schemas.microsoft.com/office/powerpoint/2010/main" val="52767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D76A-BD8C-F4B9-986D-602368350E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BE5278-4AE8-C716-9E02-74F26A1F7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E1095E-BFB7-8246-9E70-9FFC5A100A75}"/>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4FBD65AC-FE40-4ADF-8F87-7C4197647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FD634-F40E-A864-0280-3184C4F34895}"/>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26917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DF28-502D-A3AF-53A8-34CE4D01DE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57F3E-DEEF-E481-66EF-FFB3F1D84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98052-A153-4E7A-F35F-E39AD7CA9342}"/>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39E26145-DF64-45F2-F5E8-D8ABB192F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35FEA-F232-4C8C-62C1-9E61BDBC902F}"/>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226845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4E8283-190E-1472-83A2-38A65A5480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C3458-B3EA-3995-081C-025774B83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E6BF3-5D9A-13A1-7E82-F6A74449B2B3}"/>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1419E37B-34C7-B127-0E96-7F0A88847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3BF41-ED7F-292E-5CCF-59A352CEB533}"/>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266177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33DC-7D09-1DB1-E86F-58617CCF1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ECF157-F645-9D37-4056-D4E8C84906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D6E40-D584-43B3-BC0F-B33E822509DC}"/>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20104161-B4F8-DBC3-017B-041F1D2F1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54A2D-DE8C-D67F-F89C-070A91DFC25D}"/>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140646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8FCE-BF24-77AC-EBA6-68A466B2D0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03D0A8-4384-4EEE-7215-F2AE947E1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99C6E-2025-372B-F85A-6DF1A71891B8}"/>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3289E281-43B4-5222-92BE-E34893EE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296E7-CD7D-69B6-6102-41843E4D7B99}"/>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414229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97A9-DB86-15B5-AC82-BDEF98A6CB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C4E75-C519-B21B-235B-9E328823E0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085D4-70E3-F7A5-5BDA-64651F8602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1D4BA4-9DA8-8C19-5E56-3038698640B0}"/>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6" name="Footer Placeholder 5">
            <a:extLst>
              <a:ext uri="{FF2B5EF4-FFF2-40B4-BE49-F238E27FC236}">
                <a16:creationId xmlns:a16="http://schemas.microsoft.com/office/drawing/2014/main" id="{5C7A74AC-C3A6-A6EE-43E3-D5EF15633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42774-63FA-5F1A-DD01-EA64494482A2}"/>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180311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D669-B2B7-AD4D-7936-6E7DF1E3EF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184C6-CB77-7467-ED7C-CA6E733D0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9C51F-F6B2-8184-23F8-494427F68E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0C5411-9B92-FF6E-0B14-AC48BBF43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288A8-33D9-A83E-2561-9137A0F265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5FEEA7-58DB-36A2-643D-5CF15C1C5CDB}"/>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8" name="Footer Placeholder 7">
            <a:extLst>
              <a:ext uri="{FF2B5EF4-FFF2-40B4-BE49-F238E27FC236}">
                <a16:creationId xmlns:a16="http://schemas.microsoft.com/office/drawing/2014/main" id="{4FDE93D9-F9CC-3C71-7B62-398B658FA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C1CC7-E032-0ECE-FC01-452E65C924EA}"/>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155302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8F59-1C46-FD6A-74CD-97B56D101D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63FBB1-91FF-1584-8DA0-B4269E54A19E}"/>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4" name="Footer Placeholder 3">
            <a:extLst>
              <a:ext uri="{FF2B5EF4-FFF2-40B4-BE49-F238E27FC236}">
                <a16:creationId xmlns:a16="http://schemas.microsoft.com/office/drawing/2014/main" id="{66FD1DDC-1DBA-0EB0-FF75-0D36A2F358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86668B-EE81-EC2A-6B9E-59A20624C31A}"/>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336592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C58FF-2776-3C21-C825-540407972CE6}"/>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3" name="Footer Placeholder 2">
            <a:extLst>
              <a:ext uri="{FF2B5EF4-FFF2-40B4-BE49-F238E27FC236}">
                <a16:creationId xmlns:a16="http://schemas.microsoft.com/office/drawing/2014/main" id="{CB643564-1FDB-5231-F8C1-A7FFC6B0E9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A660B0-A8D6-9752-AF8D-E76396C2B885}"/>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390410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4E41-4C83-EB2D-E4A5-900A50CF7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5D196A-2DE2-3620-2359-6277F94E9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69F102-21AA-4397-41F8-93539852B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0AC05-B514-5161-2812-1A8B93D48978}"/>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6" name="Footer Placeholder 5">
            <a:extLst>
              <a:ext uri="{FF2B5EF4-FFF2-40B4-BE49-F238E27FC236}">
                <a16:creationId xmlns:a16="http://schemas.microsoft.com/office/drawing/2014/main" id="{0127B5AF-E52C-B01E-77E7-FD1A9D102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44E16A-C91F-D04A-6C6D-D45D4F265F65}"/>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2218813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7497-D3F3-FF53-CA69-AA77764ED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1DF906-3DE8-3D13-ADCA-1329EEDFF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01047B-FD62-080A-A26E-6D3218E08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2421B-22FF-3A5A-F6A7-1EAAD40696F0}"/>
              </a:ext>
            </a:extLst>
          </p:cNvPr>
          <p:cNvSpPr>
            <a:spLocks noGrp="1"/>
          </p:cNvSpPr>
          <p:nvPr>
            <p:ph type="dt" sz="half" idx="10"/>
          </p:nvPr>
        </p:nvSpPr>
        <p:spPr/>
        <p:txBody>
          <a:bodyPr/>
          <a:lstStyle/>
          <a:p>
            <a:fld id="{E9A7F228-4D29-4420-8B0B-24945C00990F}" type="datetimeFigureOut">
              <a:rPr lang="en-US" smtClean="0"/>
              <a:t>12/12/2022</a:t>
            </a:fld>
            <a:endParaRPr lang="en-US"/>
          </a:p>
        </p:txBody>
      </p:sp>
      <p:sp>
        <p:nvSpPr>
          <p:cNvPr id="6" name="Footer Placeholder 5">
            <a:extLst>
              <a:ext uri="{FF2B5EF4-FFF2-40B4-BE49-F238E27FC236}">
                <a16:creationId xmlns:a16="http://schemas.microsoft.com/office/drawing/2014/main" id="{364134D0-121C-05DC-5807-EF375289F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7D94F-32EF-B05F-70D1-BACAAAD13443}"/>
              </a:ext>
            </a:extLst>
          </p:cNvPr>
          <p:cNvSpPr>
            <a:spLocks noGrp="1"/>
          </p:cNvSpPr>
          <p:nvPr>
            <p:ph type="sldNum" sz="quarter" idx="12"/>
          </p:nvPr>
        </p:nvSpPr>
        <p:spPr/>
        <p:txBody>
          <a:bodyPr/>
          <a:lstStyle/>
          <a:p>
            <a:fld id="{6B094C6B-A74B-4AFF-84D2-6070DE7DCE24}" type="slidenum">
              <a:rPr lang="en-US" smtClean="0"/>
              <a:t>‹#›</a:t>
            </a:fld>
            <a:endParaRPr lang="en-US"/>
          </a:p>
        </p:txBody>
      </p:sp>
    </p:spTree>
    <p:extLst>
      <p:ext uri="{BB962C8B-B14F-4D97-AF65-F5344CB8AC3E}">
        <p14:creationId xmlns:p14="http://schemas.microsoft.com/office/powerpoint/2010/main" val="38177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4F1461-16B9-3EC9-0ADC-0BD557D867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D6F82-95CB-9B98-2A85-0A49AFC43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58115-3855-4019-352B-B9C6EC8A2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7F228-4D29-4420-8B0B-24945C00990F}" type="datetimeFigureOut">
              <a:rPr lang="en-US" smtClean="0"/>
              <a:t>12/12/2022</a:t>
            </a:fld>
            <a:endParaRPr lang="en-US"/>
          </a:p>
        </p:txBody>
      </p:sp>
      <p:sp>
        <p:nvSpPr>
          <p:cNvPr id="5" name="Footer Placeholder 4">
            <a:extLst>
              <a:ext uri="{FF2B5EF4-FFF2-40B4-BE49-F238E27FC236}">
                <a16:creationId xmlns:a16="http://schemas.microsoft.com/office/drawing/2014/main" id="{9DA5C1FF-DD65-4CE7-4948-44D1C16163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791E37-8A08-A7F3-F777-D89FB64CA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094C6B-A74B-4AFF-84D2-6070DE7DCE24}" type="slidenum">
              <a:rPr lang="en-US" smtClean="0"/>
              <a:t>‹#›</a:t>
            </a:fld>
            <a:endParaRPr lang="en-US"/>
          </a:p>
        </p:txBody>
      </p:sp>
    </p:spTree>
    <p:extLst>
      <p:ext uri="{BB962C8B-B14F-4D97-AF65-F5344CB8AC3E}">
        <p14:creationId xmlns:p14="http://schemas.microsoft.com/office/powerpoint/2010/main" val="939697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jpg"/><Relationship Id="rId11" Type="http://schemas.openxmlformats.org/officeDocument/2006/relationships/image" Target="../media/image32.pn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jp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jpg"/><Relationship Id="rId11" Type="http://schemas.openxmlformats.org/officeDocument/2006/relationships/image" Target="../media/image33.pn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svg"/><Relationship Id="rId4" Type="http://schemas.openxmlformats.org/officeDocument/2006/relationships/image" Target="../media/image16.jp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24.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4.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4.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7.png"/><Relationship Id="rId4" Type="http://schemas.openxmlformats.org/officeDocument/2006/relationships/image" Target="../media/image24.pn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8.png"/><Relationship Id="rId4" Type="http://schemas.openxmlformats.org/officeDocument/2006/relationships/image" Target="../media/image24.pn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9.png"/><Relationship Id="rId4" Type="http://schemas.openxmlformats.org/officeDocument/2006/relationships/image" Target="../media/image24.png"/><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0.svg"/><Relationship Id="rId7"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1.svg"/></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2.sv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svg"/><Relationship Id="rId7" Type="http://schemas.openxmlformats.org/officeDocument/2006/relationships/image" Target="../media/image41.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2.sv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2.sv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2.sv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BEECFE-DE48-4605-A2D0-C789E04DFD5F}"/>
              </a:ext>
            </a:extLst>
          </p:cNvPr>
          <p:cNvSpPr txBox="1"/>
          <p:nvPr/>
        </p:nvSpPr>
        <p:spPr>
          <a:xfrm>
            <a:off x="1938670" y="2673550"/>
            <a:ext cx="8316331" cy="1015663"/>
          </a:xfrm>
          <a:prstGeom prst="rect">
            <a:avLst/>
          </a:prstGeom>
          <a:noFill/>
        </p:spPr>
        <p:txBody>
          <a:bodyPr wrap="square">
            <a:spAutoFit/>
          </a:bodyPr>
          <a:lstStyle/>
          <a:p>
            <a:pPr algn="ctr"/>
            <a:r>
              <a:rPr lang="af-ZA" sz="6000">
                <a:solidFill>
                  <a:srgbClr val="5D3D1D"/>
                </a:solidFill>
                <a:latin typeface="UTM Bienvenue" panose="02040603050506020204" pitchFamily="18" charset="0"/>
              </a:rPr>
              <a:t>NHÓM MIRACULOUS</a:t>
            </a:r>
            <a:r>
              <a:rPr lang="en-US" sz="6000">
                <a:solidFill>
                  <a:srgbClr val="5D3D1D"/>
                </a:solidFill>
                <a:latin typeface="UTM Bienvenue" panose="02040603050506020204" pitchFamily="18" charset="0"/>
              </a:rPr>
              <a:t> </a:t>
            </a:r>
            <a:endParaRPr lang="en-US" sz="6000" dirty="0">
              <a:solidFill>
                <a:srgbClr val="5D3D1D"/>
              </a:solidFill>
              <a:latin typeface="UTM Bienvenue" panose="02040603050506020204" pitchFamily="18" charset="0"/>
            </a:endParaRPr>
          </a:p>
        </p:txBody>
      </p:sp>
      <p:sp>
        <p:nvSpPr>
          <p:cNvPr id="4" name="Rectangle 3">
            <a:extLst>
              <a:ext uri="{FF2B5EF4-FFF2-40B4-BE49-F238E27FC236}">
                <a16:creationId xmlns:a16="http://schemas.microsoft.com/office/drawing/2014/main" id="{269AA9F7-148D-41C2-9D21-E59224055079}"/>
              </a:ext>
            </a:extLst>
          </p:cNvPr>
          <p:cNvSpPr/>
          <p:nvPr/>
        </p:nvSpPr>
        <p:spPr>
          <a:xfrm flipV="1">
            <a:off x="-891023" y="4363418"/>
            <a:ext cx="13740112" cy="25166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TM Duepuntozero" panose="02040603050506020204"/>
            </a:endParaRPr>
          </a:p>
        </p:txBody>
      </p:sp>
      <p:sp>
        <p:nvSpPr>
          <p:cNvPr id="5" name="Rectangle 4">
            <a:extLst>
              <a:ext uri="{FF2B5EF4-FFF2-40B4-BE49-F238E27FC236}">
                <a16:creationId xmlns:a16="http://schemas.microsoft.com/office/drawing/2014/main" id="{F398B217-FECD-4C9A-99BF-52915F87BCD5}"/>
              </a:ext>
            </a:extLst>
          </p:cNvPr>
          <p:cNvSpPr/>
          <p:nvPr/>
        </p:nvSpPr>
        <p:spPr>
          <a:xfrm>
            <a:off x="-614905" y="-27938"/>
            <a:ext cx="13112952" cy="2087850"/>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1">
            <a:extLst>
              <a:ext uri="{FF2B5EF4-FFF2-40B4-BE49-F238E27FC236}">
                <a16:creationId xmlns:a16="http://schemas.microsoft.com/office/drawing/2014/main" id="{EB712B95-98C4-7275-F5EA-F0FA8E714325}"/>
              </a:ext>
            </a:extLst>
          </p:cNvPr>
          <p:cNvPicPr>
            <a:picLocks noChangeAspect="1"/>
          </p:cNvPicPr>
          <p:nvPr/>
        </p:nvPicPr>
        <p:blipFill>
          <a:blip r:embed="rId3"/>
          <a:srcRect/>
          <a:stretch>
            <a:fillRect/>
          </a:stretch>
        </p:blipFill>
        <p:spPr>
          <a:xfrm>
            <a:off x="13785881" y="1000617"/>
            <a:ext cx="3421525" cy="5176086"/>
          </a:xfrm>
          <a:prstGeom prst="rect">
            <a:avLst/>
          </a:prstGeom>
        </p:spPr>
      </p:pic>
      <p:pic>
        <p:nvPicPr>
          <p:cNvPr id="17" name="Picture 13">
            <a:extLst>
              <a:ext uri="{FF2B5EF4-FFF2-40B4-BE49-F238E27FC236}">
                <a16:creationId xmlns:a16="http://schemas.microsoft.com/office/drawing/2014/main" id="{269149AA-0B1A-0DA4-E333-A649CAC3BC8B}"/>
              </a:ext>
            </a:extLst>
          </p:cNvPr>
          <p:cNvPicPr>
            <a:picLocks noChangeAspect="1"/>
          </p:cNvPicPr>
          <p:nvPr/>
        </p:nvPicPr>
        <p:blipFill>
          <a:blip r:embed="rId4"/>
          <a:srcRect/>
          <a:stretch>
            <a:fillRect/>
          </a:stretch>
        </p:blipFill>
        <p:spPr>
          <a:xfrm>
            <a:off x="-4729698" y="1968447"/>
            <a:ext cx="3421525" cy="5176087"/>
          </a:xfrm>
          <a:prstGeom prst="rect">
            <a:avLst/>
          </a:prstGeom>
        </p:spPr>
      </p:pic>
      <p:pic>
        <p:nvPicPr>
          <p:cNvPr id="18" name="Picture 11">
            <a:extLst>
              <a:ext uri="{FF2B5EF4-FFF2-40B4-BE49-F238E27FC236}">
                <a16:creationId xmlns:a16="http://schemas.microsoft.com/office/drawing/2014/main" id="{374B2865-614E-34D7-7C73-BB3566AD262A}"/>
              </a:ext>
            </a:extLst>
          </p:cNvPr>
          <p:cNvPicPr>
            <a:picLocks noChangeAspect="1"/>
          </p:cNvPicPr>
          <p:nvPr/>
        </p:nvPicPr>
        <p:blipFill>
          <a:blip r:embed="rId3">
            <a:duotone>
              <a:prstClr val="black"/>
              <a:schemeClr val="accent6">
                <a:lumMod val="20000"/>
                <a:lumOff val="80000"/>
                <a:tint val="45000"/>
                <a:satMod val="400000"/>
              </a:schemeClr>
            </a:duotone>
          </a:blip>
          <a:srcRect/>
          <a:stretch>
            <a:fillRect/>
          </a:stretch>
        </p:blipFill>
        <p:spPr>
          <a:xfrm>
            <a:off x="4268270" y="7584767"/>
            <a:ext cx="3421525" cy="5176086"/>
          </a:xfrm>
          <a:prstGeom prst="rect">
            <a:avLst/>
          </a:prstGeom>
        </p:spPr>
      </p:pic>
      <p:sp>
        <p:nvSpPr>
          <p:cNvPr id="12" name="TextBox 21">
            <a:extLst>
              <a:ext uri="{FF2B5EF4-FFF2-40B4-BE49-F238E27FC236}">
                <a16:creationId xmlns:a16="http://schemas.microsoft.com/office/drawing/2014/main" id="{6AF056E1-3F9B-23AA-0842-1D451B4F2744}"/>
              </a:ext>
            </a:extLst>
          </p:cNvPr>
          <p:cNvSpPr txBox="1"/>
          <p:nvPr/>
        </p:nvSpPr>
        <p:spPr>
          <a:xfrm>
            <a:off x="-5609601" y="10172810"/>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Thuyết Trình</a:t>
            </a:r>
          </a:p>
        </p:txBody>
      </p:sp>
      <p:grpSp>
        <p:nvGrpSpPr>
          <p:cNvPr id="49" name="Group 48">
            <a:extLst>
              <a:ext uri="{FF2B5EF4-FFF2-40B4-BE49-F238E27FC236}">
                <a16:creationId xmlns:a16="http://schemas.microsoft.com/office/drawing/2014/main" id="{62AB5D8B-76A5-369D-C148-1527D2AD8A1F}"/>
              </a:ext>
            </a:extLst>
          </p:cNvPr>
          <p:cNvGrpSpPr/>
          <p:nvPr/>
        </p:nvGrpSpPr>
        <p:grpSpPr>
          <a:xfrm>
            <a:off x="9152744" y="6934172"/>
            <a:ext cx="2008635" cy="613793"/>
            <a:chOff x="78347" y="128796"/>
            <a:chExt cx="2008635" cy="613793"/>
          </a:xfrm>
        </p:grpSpPr>
        <p:pic>
          <p:nvPicPr>
            <p:cNvPr id="50" name="Picture 49" descr="Logo&#10;&#10;Description automatically generated">
              <a:extLst>
                <a:ext uri="{FF2B5EF4-FFF2-40B4-BE49-F238E27FC236}">
                  <a16:creationId xmlns:a16="http://schemas.microsoft.com/office/drawing/2014/main" id="{61BACEB6-6C2D-64BC-C109-5373E8337D90}"/>
                </a:ext>
              </a:extLst>
            </p:cNvPr>
            <p:cNvPicPr>
              <a:picLocks noChangeAspect="1"/>
            </p:cNvPicPr>
            <p:nvPr/>
          </p:nvPicPr>
          <p:blipFill>
            <a:blip r:embed="rId5"/>
            <a:stretch>
              <a:fillRect/>
            </a:stretch>
          </p:blipFill>
          <p:spPr>
            <a:xfrm>
              <a:off x="1473189" y="128796"/>
              <a:ext cx="613793" cy="613793"/>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2175C49E-FC9C-4A84-D11A-C398BD2985AC}"/>
                </a:ext>
              </a:extLst>
            </p:cNvPr>
            <p:cNvPicPr>
              <a:picLocks noChangeAspect="1"/>
            </p:cNvPicPr>
            <p:nvPr/>
          </p:nvPicPr>
          <p:blipFill>
            <a:blip r:embed="rId6"/>
            <a:stretch>
              <a:fillRect/>
            </a:stretch>
          </p:blipFill>
          <p:spPr>
            <a:xfrm>
              <a:off x="78347" y="193655"/>
              <a:ext cx="1102168" cy="548934"/>
            </a:xfrm>
            <a:prstGeom prst="rect">
              <a:avLst/>
            </a:prstGeom>
          </p:spPr>
        </p:pic>
      </p:grpSp>
      <p:grpSp>
        <p:nvGrpSpPr>
          <p:cNvPr id="37" name="Group 36">
            <a:extLst>
              <a:ext uri="{FF2B5EF4-FFF2-40B4-BE49-F238E27FC236}">
                <a16:creationId xmlns:a16="http://schemas.microsoft.com/office/drawing/2014/main" id="{3AC7CFDC-650C-9BDE-46B5-8C719E9F4148}"/>
              </a:ext>
            </a:extLst>
          </p:cNvPr>
          <p:cNvGrpSpPr/>
          <p:nvPr/>
        </p:nvGrpSpPr>
        <p:grpSpPr>
          <a:xfrm>
            <a:off x="14462637" y="1049759"/>
            <a:ext cx="4032603" cy="1010153"/>
            <a:chOff x="2927823" y="2136741"/>
            <a:chExt cx="4032603" cy="1010153"/>
          </a:xfrm>
        </p:grpSpPr>
        <p:sp>
          <p:nvSpPr>
            <p:cNvPr id="38" name="TextBox 37">
              <a:extLst>
                <a:ext uri="{FF2B5EF4-FFF2-40B4-BE49-F238E27FC236}">
                  <a16:creationId xmlns:a16="http://schemas.microsoft.com/office/drawing/2014/main" id="{46DBC148-609D-257F-793B-46B950C45395}"/>
                </a:ext>
              </a:extLst>
            </p:cNvPr>
            <p:cNvSpPr txBox="1"/>
            <p:nvPr/>
          </p:nvSpPr>
          <p:spPr>
            <a:xfrm>
              <a:off x="2927823" y="2136741"/>
              <a:ext cx="4032603"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Huỳnh</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Trần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Như</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Quỳnh</a:t>
              </a:r>
              <a:endParaRPr lang="en-US" sz="2800" dirty="0">
                <a:solidFill>
                  <a:srgbClr val="5D3D1D"/>
                </a:solidFill>
                <a:latin typeface="UTM Duepuntozero" panose="02040603050506020204" pitchFamily="18" charset="0"/>
              </a:endParaRPr>
            </a:p>
          </p:txBody>
        </p:sp>
        <p:sp>
          <p:nvSpPr>
            <p:cNvPr id="45" name="TextBox 44">
              <a:extLst>
                <a:ext uri="{FF2B5EF4-FFF2-40B4-BE49-F238E27FC236}">
                  <a16:creationId xmlns:a16="http://schemas.microsoft.com/office/drawing/2014/main" id="{D8BE512C-BBBA-1371-B88E-23B62BC3DA86}"/>
                </a:ext>
              </a:extLst>
            </p:cNvPr>
            <p:cNvSpPr txBox="1"/>
            <p:nvPr/>
          </p:nvSpPr>
          <p:spPr>
            <a:xfrm>
              <a:off x="3391497" y="2623674"/>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46.01.104.153</a:t>
              </a:r>
            </a:p>
          </p:txBody>
        </p:sp>
      </p:grpSp>
      <p:grpSp>
        <p:nvGrpSpPr>
          <p:cNvPr id="46" name="Group 45">
            <a:extLst>
              <a:ext uri="{FF2B5EF4-FFF2-40B4-BE49-F238E27FC236}">
                <a16:creationId xmlns:a16="http://schemas.microsoft.com/office/drawing/2014/main" id="{270E77A4-C23F-79A6-5058-273CF85BBBF6}"/>
              </a:ext>
            </a:extLst>
          </p:cNvPr>
          <p:cNvGrpSpPr/>
          <p:nvPr/>
        </p:nvGrpSpPr>
        <p:grpSpPr>
          <a:xfrm>
            <a:off x="-6647695" y="8494253"/>
            <a:ext cx="3391704" cy="968712"/>
            <a:chOff x="2362434" y="1270372"/>
            <a:chExt cx="3391704" cy="968712"/>
          </a:xfrm>
        </p:grpSpPr>
        <p:sp>
          <p:nvSpPr>
            <p:cNvPr id="58" name="TextBox 57">
              <a:extLst>
                <a:ext uri="{FF2B5EF4-FFF2-40B4-BE49-F238E27FC236}">
                  <a16:creationId xmlns:a16="http://schemas.microsoft.com/office/drawing/2014/main" id="{255724AF-99A1-CFB0-FE40-9FE7F4FB2CBE}"/>
                </a:ext>
              </a:extLst>
            </p:cNvPr>
            <p:cNvSpPr txBox="1"/>
            <p:nvPr/>
          </p:nvSpPr>
          <p:spPr>
            <a:xfrm>
              <a:off x="2362434" y="1270372"/>
              <a:ext cx="339170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Thái Khánh Ngọc</a:t>
              </a:r>
              <a:endParaRPr lang="en-US" sz="2800" dirty="0">
                <a:solidFill>
                  <a:srgbClr val="5D3D1D"/>
                </a:solidFill>
                <a:latin typeface="UTM Duepuntozero" panose="02040603050506020204" pitchFamily="18" charset="0"/>
              </a:endParaRPr>
            </a:p>
          </p:txBody>
        </p:sp>
        <p:sp>
          <p:nvSpPr>
            <p:cNvPr id="59" name="TextBox 58">
              <a:extLst>
                <a:ext uri="{FF2B5EF4-FFF2-40B4-BE49-F238E27FC236}">
                  <a16:creationId xmlns:a16="http://schemas.microsoft.com/office/drawing/2014/main" id="{A650D172-D1AB-0ECA-A18A-0651DB30F090}"/>
                </a:ext>
              </a:extLst>
            </p:cNvPr>
            <p:cNvSpPr txBox="1"/>
            <p:nvPr/>
          </p:nvSpPr>
          <p:spPr>
            <a:xfrm>
              <a:off x="2476478" y="1715864"/>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46.01.104.120</a:t>
              </a:r>
              <a:endParaRPr lang="en-US" sz="2800" dirty="0">
                <a:solidFill>
                  <a:srgbClr val="5D3D1D"/>
                </a:solidFill>
                <a:latin typeface="UTM Duepuntozero" panose="02040603050506020204" pitchFamily="18" charset="0"/>
              </a:endParaRPr>
            </a:p>
          </p:txBody>
        </p:sp>
      </p:grpSp>
      <p:grpSp>
        <p:nvGrpSpPr>
          <p:cNvPr id="60" name="Group 59">
            <a:extLst>
              <a:ext uri="{FF2B5EF4-FFF2-40B4-BE49-F238E27FC236}">
                <a16:creationId xmlns:a16="http://schemas.microsoft.com/office/drawing/2014/main" id="{1E6E776C-07F0-219F-3681-816B36AB9D58}"/>
              </a:ext>
            </a:extLst>
          </p:cNvPr>
          <p:cNvGrpSpPr/>
          <p:nvPr/>
        </p:nvGrpSpPr>
        <p:grpSpPr>
          <a:xfrm>
            <a:off x="11584818" y="10590938"/>
            <a:ext cx="3134325" cy="1021507"/>
            <a:chOff x="-1004062" y="1279608"/>
            <a:chExt cx="3134325" cy="1021507"/>
          </a:xfrm>
        </p:grpSpPr>
        <p:sp>
          <p:nvSpPr>
            <p:cNvPr id="61" name="TextBox 60">
              <a:extLst>
                <a:ext uri="{FF2B5EF4-FFF2-40B4-BE49-F238E27FC236}">
                  <a16:creationId xmlns:a16="http://schemas.microsoft.com/office/drawing/2014/main" id="{F725F4DF-DDBF-BB3C-459E-4F19C0DDDF53}"/>
                </a:ext>
              </a:extLst>
            </p:cNvPr>
            <p:cNvSpPr txBox="1"/>
            <p:nvPr/>
          </p:nvSpPr>
          <p:spPr>
            <a:xfrm>
              <a:off x="-998871" y="1279608"/>
              <a:ext cx="3129134"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Nguyễn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Thị</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Mỹ</a:t>
              </a:r>
              <a:r>
                <a:rPr lang="en-US" sz="2800" dirty="0">
                  <a:solidFill>
                    <a:srgbClr val="5D3D1D"/>
                  </a:solidFill>
                  <a:latin typeface="UTM Duepuntozero" panose="02040603050506020204" pitchFamily="18" charset="0"/>
                </a:rPr>
                <a:t> Nga</a:t>
              </a:r>
            </a:p>
          </p:txBody>
        </p:sp>
        <p:sp>
          <p:nvSpPr>
            <p:cNvPr id="62" name="TextBox 61">
              <a:extLst>
                <a:ext uri="{FF2B5EF4-FFF2-40B4-BE49-F238E27FC236}">
                  <a16:creationId xmlns:a16="http://schemas.microsoft.com/office/drawing/2014/main" id="{846B04D5-8F21-30F5-1CAE-2A8FC759D8E6}"/>
                </a:ext>
              </a:extLst>
            </p:cNvPr>
            <p:cNvSpPr txBox="1"/>
            <p:nvPr/>
          </p:nvSpPr>
          <p:spPr>
            <a:xfrm>
              <a:off x="-1004062" y="1777895"/>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46.01.104.114</a:t>
              </a:r>
            </a:p>
          </p:txBody>
        </p:sp>
      </p:grpSp>
      <p:grpSp>
        <p:nvGrpSpPr>
          <p:cNvPr id="63" name="Group 62">
            <a:extLst>
              <a:ext uri="{FF2B5EF4-FFF2-40B4-BE49-F238E27FC236}">
                <a16:creationId xmlns:a16="http://schemas.microsoft.com/office/drawing/2014/main" id="{2DF3CE1D-5388-0891-4B2F-68B87EAFC68E}"/>
              </a:ext>
            </a:extLst>
          </p:cNvPr>
          <p:cNvGrpSpPr/>
          <p:nvPr/>
        </p:nvGrpSpPr>
        <p:grpSpPr>
          <a:xfrm>
            <a:off x="4398165" y="9359315"/>
            <a:ext cx="3291630" cy="950520"/>
            <a:chOff x="3213658" y="1566725"/>
            <a:chExt cx="3291630" cy="950520"/>
          </a:xfrm>
        </p:grpSpPr>
        <p:sp>
          <p:nvSpPr>
            <p:cNvPr id="64" name="TextBox 63">
              <a:extLst>
                <a:ext uri="{FF2B5EF4-FFF2-40B4-BE49-F238E27FC236}">
                  <a16:creationId xmlns:a16="http://schemas.microsoft.com/office/drawing/2014/main" id="{20E2E296-EE4F-15EF-0481-ABB8A6C4939C}"/>
                </a:ext>
              </a:extLst>
            </p:cNvPr>
            <p:cNvSpPr txBox="1"/>
            <p:nvPr/>
          </p:nvSpPr>
          <p:spPr>
            <a:xfrm>
              <a:off x="3213658" y="1566725"/>
              <a:ext cx="3291630"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Trần Ngọc Phương Linh</a:t>
              </a:r>
              <a:endParaRPr lang="en-US" sz="2800" dirty="0">
                <a:solidFill>
                  <a:srgbClr val="5D3D1D"/>
                </a:solidFill>
                <a:latin typeface="UTM Duepuntozero" panose="02040603050506020204" pitchFamily="18" charset="0"/>
              </a:endParaRPr>
            </a:p>
          </p:txBody>
        </p:sp>
        <p:sp>
          <p:nvSpPr>
            <p:cNvPr id="65" name="TextBox 64">
              <a:extLst>
                <a:ext uri="{FF2B5EF4-FFF2-40B4-BE49-F238E27FC236}">
                  <a16:creationId xmlns:a16="http://schemas.microsoft.com/office/drawing/2014/main" id="{9CD67623-3646-73F5-5231-63DF04D702B4}"/>
                </a:ext>
              </a:extLst>
            </p:cNvPr>
            <p:cNvSpPr txBox="1"/>
            <p:nvPr/>
          </p:nvSpPr>
          <p:spPr>
            <a:xfrm>
              <a:off x="3286558" y="1994025"/>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46.01.104.091</a:t>
              </a:r>
              <a:endParaRPr lang="en-US" sz="2800" dirty="0">
                <a:solidFill>
                  <a:srgbClr val="5D3D1D"/>
                </a:solidFill>
                <a:latin typeface="UTM Duepuntozero" panose="02040603050506020204" pitchFamily="18" charset="0"/>
              </a:endParaRPr>
            </a:p>
          </p:txBody>
        </p:sp>
      </p:grpSp>
      <p:grpSp>
        <p:nvGrpSpPr>
          <p:cNvPr id="66" name="Group 65">
            <a:extLst>
              <a:ext uri="{FF2B5EF4-FFF2-40B4-BE49-F238E27FC236}">
                <a16:creationId xmlns:a16="http://schemas.microsoft.com/office/drawing/2014/main" id="{0D39AC68-2F2A-50C0-5D7D-76FD5F7B24E0}"/>
              </a:ext>
            </a:extLst>
          </p:cNvPr>
          <p:cNvGrpSpPr/>
          <p:nvPr/>
        </p:nvGrpSpPr>
        <p:grpSpPr>
          <a:xfrm>
            <a:off x="-7320904" y="1969695"/>
            <a:ext cx="3129134" cy="950520"/>
            <a:chOff x="3274618" y="1566725"/>
            <a:chExt cx="3129134" cy="950520"/>
          </a:xfrm>
        </p:grpSpPr>
        <p:sp>
          <p:nvSpPr>
            <p:cNvPr id="67" name="TextBox 66">
              <a:extLst>
                <a:ext uri="{FF2B5EF4-FFF2-40B4-BE49-F238E27FC236}">
                  <a16:creationId xmlns:a16="http://schemas.microsoft.com/office/drawing/2014/main" id="{387DF041-4FB5-504C-7F3D-62F36C802799}"/>
                </a:ext>
              </a:extLst>
            </p:cNvPr>
            <p:cNvSpPr txBox="1"/>
            <p:nvPr/>
          </p:nvSpPr>
          <p:spPr>
            <a:xfrm>
              <a:off x="3274618" y="1566725"/>
              <a:ext cx="3129134"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Trần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Khải</a:t>
              </a:r>
              <a:r>
                <a:rPr lang="en-US" sz="2800" dirty="0">
                  <a:solidFill>
                    <a:srgbClr val="5D3D1D"/>
                  </a:solidFill>
                  <a:latin typeface="UTM Duepuntozero" panose="02040603050506020204" pitchFamily="18" charset="0"/>
                </a:rPr>
                <a:t> Minh</a:t>
              </a:r>
            </a:p>
          </p:txBody>
        </p:sp>
        <p:sp>
          <p:nvSpPr>
            <p:cNvPr id="68" name="TextBox 67">
              <a:extLst>
                <a:ext uri="{FF2B5EF4-FFF2-40B4-BE49-F238E27FC236}">
                  <a16:creationId xmlns:a16="http://schemas.microsoft.com/office/drawing/2014/main" id="{CA6A2958-CCE8-6B12-36D5-17627AD1D8D5}"/>
                </a:ext>
              </a:extLst>
            </p:cNvPr>
            <p:cNvSpPr txBox="1"/>
            <p:nvPr/>
          </p:nvSpPr>
          <p:spPr>
            <a:xfrm>
              <a:off x="3286558" y="1994025"/>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46.01.104.104</a:t>
              </a:r>
            </a:p>
          </p:txBody>
        </p:sp>
      </p:grpSp>
    </p:spTree>
    <p:extLst>
      <p:ext uri="{BB962C8B-B14F-4D97-AF65-F5344CB8AC3E}">
        <p14:creationId xmlns:p14="http://schemas.microsoft.com/office/powerpoint/2010/main" val="29587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553916" y="-2929509"/>
            <a:ext cx="7214756"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0042CCA-9171-1AEB-BB87-C9E040234A3D}"/>
              </a:ext>
            </a:extLst>
          </p:cNvPr>
          <p:cNvSpPr txBox="1"/>
          <p:nvPr/>
        </p:nvSpPr>
        <p:spPr>
          <a:xfrm>
            <a:off x="3816010" y="607608"/>
            <a:ext cx="4604175" cy="647421"/>
          </a:xfrm>
          <a:prstGeom prst="rect">
            <a:avLst/>
          </a:prstGeom>
          <a:noFill/>
        </p:spPr>
        <p:txBody>
          <a:bodyPr wrap="square">
            <a:spAutoFit/>
          </a:bodyPr>
          <a:lstStyle/>
          <a:p>
            <a:pPr algn="ctr">
              <a:lnSpc>
                <a:spcPct val="150000"/>
              </a:lnSpc>
            </a:pPr>
            <a:r>
              <a:rPr lang="en-US" sz="2800">
                <a:solidFill>
                  <a:srgbClr val="5D3D1D"/>
                </a:solidFill>
                <a:latin typeface="UTM Bienvenue" panose="02040603050506020204" pitchFamily="18" charset="0"/>
              </a:rPr>
              <a:t>KHẢO SÁT</a:t>
            </a:r>
          </a:p>
        </p:txBody>
      </p:sp>
      <p:sp>
        <p:nvSpPr>
          <p:cNvPr id="41" name="Rectangle 40">
            <a:extLst>
              <a:ext uri="{FF2B5EF4-FFF2-40B4-BE49-F238E27FC236}">
                <a16:creationId xmlns:a16="http://schemas.microsoft.com/office/drawing/2014/main" id="{10610803-B88C-51DB-0562-446FC9642080}"/>
              </a:ext>
            </a:extLst>
          </p:cNvPr>
          <p:cNvSpPr/>
          <p:nvPr/>
        </p:nvSpPr>
        <p:spPr>
          <a:xfrm rot="5400000">
            <a:off x="2426523" y="925727"/>
            <a:ext cx="1174026"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D4D7EC-8183-07DD-E2B3-66582C68B7F9}"/>
              </a:ext>
            </a:extLst>
          </p:cNvPr>
          <p:cNvSpPr/>
          <p:nvPr/>
        </p:nvSpPr>
        <p:spPr>
          <a:xfrm rot="5400000">
            <a:off x="8590540" y="939621"/>
            <a:ext cx="1166004"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2959644" y="2504273"/>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5307695" y="2479808"/>
            <a:ext cx="1630604" cy="2368950"/>
          </a:xfrm>
          <a:prstGeom prst="roundRect">
            <a:avLst>
              <a:gd name="adj" fmla="val 26556"/>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7650291" y="2504273"/>
            <a:ext cx="1630604" cy="2368950"/>
          </a:xfrm>
          <a:prstGeom prst="roundRect">
            <a:avLst>
              <a:gd name="adj" fmla="val 2759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utoShape 20">
            <a:extLst>
              <a:ext uri="{FF2B5EF4-FFF2-40B4-BE49-F238E27FC236}">
                <a16:creationId xmlns:a16="http://schemas.microsoft.com/office/drawing/2014/main" id="{93D96A5C-CF38-9E52-C799-48E6F78D6E99}"/>
              </a:ext>
            </a:extLst>
          </p:cNvPr>
          <p:cNvSpPr/>
          <p:nvPr/>
        </p:nvSpPr>
        <p:spPr>
          <a:xfrm>
            <a:off x="12563179" y="-409537"/>
            <a:ext cx="1698539" cy="457336"/>
          </a:xfrm>
          <a:prstGeom prst="rect">
            <a:avLst/>
          </a:prstGeom>
          <a:solidFill>
            <a:srgbClr val="5D3D1D"/>
          </a:solidFill>
          <a:ln w="38100">
            <a:solidFill>
              <a:srgbClr val="FBE5D6"/>
            </a:solidFill>
          </a:ln>
        </p:spPr>
      </p:sp>
      <p:sp>
        <p:nvSpPr>
          <p:cNvPr id="2" name="Oval 1">
            <a:extLst>
              <a:ext uri="{FF2B5EF4-FFF2-40B4-BE49-F238E27FC236}">
                <a16:creationId xmlns:a16="http://schemas.microsoft.com/office/drawing/2014/main" id="{DFFF8D6A-E45D-62C8-330D-84ED11ABF230}"/>
              </a:ext>
            </a:extLst>
          </p:cNvPr>
          <p:cNvSpPr/>
          <p:nvPr/>
        </p:nvSpPr>
        <p:spPr>
          <a:xfrm>
            <a:off x="4168883"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27EC4D-4D19-A216-3B68-C087A8727CC7}"/>
              </a:ext>
            </a:extLst>
          </p:cNvPr>
          <p:cNvSpPr/>
          <p:nvPr/>
        </p:nvSpPr>
        <p:spPr>
          <a:xfrm>
            <a:off x="6498112" y="227598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250CCF8-B536-31C3-C348-889E41B88588}"/>
              </a:ext>
            </a:extLst>
          </p:cNvPr>
          <p:cNvSpPr/>
          <p:nvPr/>
        </p:nvSpPr>
        <p:spPr>
          <a:xfrm>
            <a:off x="8807190"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36AEDAD-F6D1-E048-D5EE-0531E55628D1}"/>
              </a:ext>
            </a:extLst>
          </p:cNvPr>
          <p:cNvSpPr txBox="1"/>
          <p:nvPr/>
        </p:nvSpPr>
        <p:spPr>
          <a:xfrm flipH="1">
            <a:off x="4273309" y="2246849"/>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2</a:t>
            </a:r>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6593960" y="2217321"/>
            <a:ext cx="432962"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3</a:t>
            </a:r>
          </a:p>
        </p:txBody>
      </p:sp>
      <p:sp>
        <p:nvSpPr>
          <p:cNvPr id="12" name="TextBox 11">
            <a:extLst>
              <a:ext uri="{FF2B5EF4-FFF2-40B4-BE49-F238E27FC236}">
                <a16:creationId xmlns:a16="http://schemas.microsoft.com/office/drawing/2014/main" id="{9E3A1105-184B-078D-EC05-455963F357E1}"/>
              </a:ext>
            </a:extLst>
          </p:cNvPr>
          <p:cNvSpPr txBox="1"/>
          <p:nvPr/>
        </p:nvSpPr>
        <p:spPr>
          <a:xfrm>
            <a:off x="7668364" y="335547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XÁC ĐỊNH</a:t>
            </a:r>
          </a:p>
          <a:p>
            <a:pPr algn="ctr"/>
            <a:r>
              <a:rPr lang="en-US" sz="2400">
                <a:solidFill>
                  <a:schemeClr val="bg1"/>
                </a:solidFill>
                <a:latin typeface="UTM Duepuntozero" panose="02040603050506020204" pitchFamily="18" charset="0"/>
              </a:rPr>
              <a:t>NGHIỆP VỤ</a:t>
            </a:r>
          </a:p>
        </p:txBody>
      </p:sp>
      <p:sp>
        <p:nvSpPr>
          <p:cNvPr id="14" name="TextBox 13">
            <a:extLst>
              <a:ext uri="{FF2B5EF4-FFF2-40B4-BE49-F238E27FC236}">
                <a16:creationId xmlns:a16="http://schemas.microsoft.com/office/drawing/2014/main" id="{AEF15F13-EDB8-55B2-FD7B-8D4C93AD8D92}"/>
              </a:ext>
            </a:extLst>
          </p:cNvPr>
          <p:cNvSpPr txBox="1"/>
          <p:nvPr/>
        </p:nvSpPr>
        <p:spPr>
          <a:xfrm>
            <a:off x="5324018" y="3316599"/>
            <a:ext cx="1655648"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KHẢO SÁT</a:t>
            </a:r>
          </a:p>
          <a:p>
            <a:pPr algn="ctr"/>
            <a:r>
              <a:rPr lang="en-US" sz="2400">
                <a:solidFill>
                  <a:schemeClr val="bg1"/>
                </a:solidFill>
                <a:latin typeface="UTM Duepuntozero" panose="02040603050506020204" pitchFamily="18" charset="0"/>
              </a:rPr>
              <a:t>NGHIỆP VỤ</a:t>
            </a:r>
          </a:p>
        </p:txBody>
      </p:sp>
      <p:sp>
        <p:nvSpPr>
          <p:cNvPr id="15" name="TextBox 14">
            <a:extLst>
              <a:ext uri="{FF2B5EF4-FFF2-40B4-BE49-F238E27FC236}">
                <a16:creationId xmlns:a16="http://schemas.microsoft.com/office/drawing/2014/main" id="{ECC1A9E2-1831-506A-4C5C-E77F69D2313E}"/>
              </a:ext>
            </a:extLst>
          </p:cNvPr>
          <p:cNvSpPr txBox="1"/>
          <p:nvPr/>
        </p:nvSpPr>
        <p:spPr>
          <a:xfrm>
            <a:off x="2959644" y="332830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KHẢO SÁT</a:t>
            </a:r>
          </a:p>
          <a:p>
            <a:pPr algn="ctr"/>
            <a:r>
              <a:rPr lang="en-US" sz="2400">
                <a:solidFill>
                  <a:schemeClr val="bg1"/>
                </a:solidFill>
                <a:latin typeface="UTM Duepuntozero" panose="02040603050506020204" pitchFamily="18" charset="0"/>
              </a:rPr>
              <a:t>BÀI TOÁN</a:t>
            </a:r>
          </a:p>
        </p:txBody>
      </p:sp>
      <p:cxnSp>
        <p:nvCxnSpPr>
          <p:cNvPr id="20" name="Straight Connector 19">
            <a:extLst>
              <a:ext uri="{FF2B5EF4-FFF2-40B4-BE49-F238E27FC236}">
                <a16:creationId xmlns:a16="http://schemas.microsoft.com/office/drawing/2014/main" id="{AEEC28F0-E76C-1625-EFBB-8A5E7BD335A2}"/>
              </a:ext>
            </a:extLst>
          </p:cNvPr>
          <p:cNvCxnSpPr>
            <a:cxnSpLocks/>
          </p:cNvCxnSpPr>
          <p:nvPr/>
        </p:nvCxnSpPr>
        <p:spPr>
          <a:xfrm>
            <a:off x="-8743834" y="3326133"/>
            <a:ext cx="7700426"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F6566B-A324-6F5D-4F3D-8FA085D9DF55}"/>
              </a:ext>
            </a:extLst>
          </p:cNvPr>
          <p:cNvCxnSpPr>
            <a:cxnSpLocks/>
          </p:cNvCxnSpPr>
          <p:nvPr/>
        </p:nvCxnSpPr>
        <p:spPr>
          <a:xfrm>
            <a:off x="13596160" y="3169231"/>
            <a:ext cx="7748798"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9B5F59F-E097-7DEE-0091-4C2C639D3524}"/>
              </a:ext>
            </a:extLst>
          </p:cNvPr>
          <p:cNvSpPr/>
          <p:nvPr/>
        </p:nvSpPr>
        <p:spPr>
          <a:xfrm rot="5400000">
            <a:off x="15317036" y="2790641"/>
            <a:ext cx="2240614" cy="3020630"/>
          </a:xfrm>
          <a:prstGeom prst="roundRect">
            <a:avLst/>
          </a:prstGeom>
          <a:noFill/>
          <a:ln w="38100" cap="flat" cmpd="sng" algn="ctr">
            <a:solidFill>
              <a:srgbClr val="FFE9C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84" name="TextBox 183">
            <a:extLst>
              <a:ext uri="{FF2B5EF4-FFF2-40B4-BE49-F238E27FC236}">
                <a16:creationId xmlns:a16="http://schemas.microsoft.com/office/drawing/2014/main" id="{853CEF31-1669-C99B-A5B9-31CA8A20DC77}"/>
              </a:ext>
            </a:extLst>
          </p:cNvPr>
          <p:cNvSpPr txBox="1"/>
          <p:nvPr/>
        </p:nvSpPr>
        <p:spPr>
          <a:xfrm>
            <a:off x="14710168" y="5752055"/>
            <a:ext cx="2635571" cy="1077218"/>
          </a:xfrm>
          <a:prstGeom prst="rect">
            <a:avLst/>
          </a:prstGeom>
          <a:noFill/>
        </p:spPr>
        <p:txBody>
          <a:bodyPr wrap="square" rtlCol="0">
            <a:spAutoFit/>
          </a:bodyPr>
          <a:lstStyle/>
          <a:p>
            <a:pPr algn="ctr"/>
            <a:r>
              <a:rPr lang="en-US" sz="3200">
                <a:solidFill>
                  <a:srgbClr val="FFFFFF"/>
                </a:solidFill>
                <a:latin typeface="UTM Bienvenue" panose="02040603050506020204" pitchFamily="18" charset="0"/>
              </a:rPr>
              <a:t>ĐẶC TẢ</a:t>
            </a:r>
          </a:p>
          <a:p>
            <a:pPr algn="ctr"/>
            <a:r>
              <a:rPr lang="en-US" sz="3200">
                <a:solidFill>
                  <a:srgbClr val="FFFFFF"/>
                </a:solidFill>
                <a:latin typeface="UTM Bienvenue" panose="02040603050506020204" pitchFamily="18" charset="0"/>
              </a:rPr>
              <a:t>ĐỀ </a:t>
            </a:r>
            <a:r>
              <a:rPr lang="en-US" sz="3200" dirty="0">
                <a:solidFill>
                  <a:srgbClr val="FFFFFF"/>
                </a:solidFill>
                <a:latin typeface="UTM Bienvenue" panose="02040603050506020204" pitchFamily="18" charset="0"/>
              </a:rPr>
              <a:t>TÀI</a:t>
            </a:r>
          </a:p>
        </p:txBody>
      </p:sp>
      <p:sp>
        <p:nvSpPr>
          <p:cNvPr id="7" name="Rectangle: Rounded Corners 6">
            <a:extLst>
              <a:ext uri="{FF2B5EF4-FFF2-40B4-BE49-F238E27FC236}">
                <a16:creationId xmlns:a16="http://schemas.microsoft.com/office/drawing/2014/main" id="{4E01F497-022C-9E53-BEB6-23A5323CF6DC}"/>
              </a:ext>
            </a:extLst>
          </p:cNvPr>
          <p:cNvSpPr/>
          <p:nvPr/>
        </p:nvSpPr>
        <p:spPr>
          <a:xfrm>
            <a:off x="595270" y="2486448"/>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101AA1-1998-1FF0-2CFC-6DA1D602500E}"/>
              </a:ext>
            </a:extLst>
          </p:cNvPr>
          <p:cNvSpPr/>
          <p:nvPr/>
        </p:nvSpPr>
        <p:spPr>
          <a:xfrm>
            <a:off x="1804509" y="2278452"/>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9BA6B8-5098-1EFB-075E-A9233F0AEA4C}"/>
              </a:ext>
            </a:extLst>
          </p:cNvPr>
          <p:cNvSpPr txBox="1"/>
          <p:nvPr/>
        </p:nvSpPr>
        <p:spPr>
          <a:xfrm flipH="1">
            <a:off x="1941593" y="2229024"/>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1</a:t>
            </a:r>
          </a:p>
        </p:txBody>
      </p:sp>
      <p:sp>
        <p:nvSpPr>
          <p:cNvPr id="39" name="TextBox 38">
            <a:extLst>
              <a:ext uri="{FF2B5EF4-FFF2-40B4-BE49-F238E27FC236}">
                <a16:creationId xmlns:a16="http://schemas.microsoft.com/office/drawing/2014/main" id="{3E082596-680E-775C-20C2-8080D38F4B33}"/>
              </a:ext>
            </a:extLst>
          </p:cNvPr>
          <p:cNvSpPr txBox="1"/>
          <p:nvPr/>
        </p:nvSpPr>
        <p:spPr>
          <a:xfrm>
            <a:off x="606619" y="3328302"/>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MÔ TẢ</a:t>
            </a:r>
          </a:p>
          <a:p>
            <a:pPr algn="ctr"/>
            <a:r>
              <a:rPr lang="en-US" sz="2400">
                <a:solidFill>
                  <a:schemeClr val="bg1"/>
                </a:solidFill>
                <a:latin typeface="UTM Duepuntozero" panose="02040603050506020204" pitchFamily="18" charset="0"/>
              </a:rPr>
              <a:t>BÀI TOÁN</a:t>
            </a:r>
          </a:p>
        </p:txBody>
      </p:sp>
      <p:sp>
        <p:nvSpPr>
          <p:cNvPr id="185" name="Rectangle: Rounded Corners 184">
            <a:extLst>
              <a:ext uri="{FF2B5EF4-FFF2-40B4-BE49-F238E27FC236}">
                <a16:creationId xmlns:a16="http://schemas.microsoft.com/office/drawing/2014/main" id="{78F5ACAE-9043-D45E-D0B2-3E5C2BEC02A6}"/>
              </a:ext>
            </a:extLst>
          </p:cNvPr>
          <p:cNvSpPr/>
          <p:nvPr/>
        </p:nvSpPr>
        <p:spPr>
          <a:xfrm>
            <a:off x="9961723" y="2504273"/>
            <a:ext cx="1630604" cy="2368950"/>
          </a:xfrm>
          <a:prstGeom prst="roundRect">
            <a:avLst>
              <a:gd name="adj" fmla="val 2759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521EF8AD-5E48-AA75-53EB-DD167B2A8DED}"/>
              </a:ext>
            </a:extLst>
          </p:cNvPr>
          <p:cNvSpPr/>
          <p:nvPr/>
        </p:nvSpPr>
        <p:spPr>
          <a:xfrm>
            <a:off x="11119394" y="2326621"/>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27ACBE39-53C3-25A4-8D70-2A663C61B0BD}"/>
              </a:ext>
            </a:extLst>
          </p:cNvPr>
          <p:cNvSpPr txBox="1"/>
          <p:nvPr/>
        </p:nvSpPr>
        <p:spPr>
          <a:xfrm flipH="1">
            <a:off x="11219274" y="2284830"/>
            <a:ext cx="456551"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5</a:t>
            </a:r>
          </a:p>
        </p:txBody>
      </p:sp>
      <p:sp>
        <p:nvSpPr>
          <p:cNvPr id="191" name="TextBox 190">
            <a:extLst>
              <a:ext uri="{FF2B5EF4-FFF2-40B4-BE49-F238E27FC236}">
                <a16:creationId xmlns:a16="http://schemas.microsoft.com/office/drawing/2014/main" id="{8AAB82FC-ED41-0109-B0C0-832D5C1171FE}"/>
              </a:ext>
            </a:extLst>
          </p:cNvPr>
          <p:cNvSpPr txBox="1"/>
          <p:nvPr/>
        </p:nvSpPr>
        <p:spPr>
          <a:xfrm flipH="1">
            <a:off x="8904409" y="2253963"/>
            <a:ext cx="456551"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4</a:t>
            </a:r>
          </a:p>
        </p:txBody>
      </p:sp>
      <p:sp>
        <p:nvSpPr>
          <p:cNvPr id="192" name="TextBox 191">
            <a:extLst>
              <a:ext uri="{FF2B5EF4-FFF2-40B4-BE49-F238E27FC236}">
                <a16:creationId xmlns:a16="http://schemas.microsoft.com/office/drawing/2014/main" id="{65896E74-C1BF-3BFE-FD21-C2850EACF652}"/>
              </a:ext>
            </a:extLst>
          </p:cNvPr>
          <p:cNvSpPr txBox="1"/>
          <p:nvPr/>
        </p:nvSpPr>
        <p:spPr>
          <a:xfrm>
            <a:off x="9985022" y="3143634"/>
            <a:ext cx="1630604" cy="1200329"/>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XÂY DỰNG</a:t>
            </a:r>
          </a:p>
          <a:p>
            <a:pPr algn="ctr"/>
            <a:r>
              <a:rPr lang="en-US" sz="2400">
                <a:solidFill>
                  <a:schemeClr val="bg1"/>
                </a:solidFill>
                <a:latin typeface="UTM Duepuntozero" panose="02040603050506020204" pitchFamily="18" charset="0"/>
              </a:rPr>
              <a:t>MÔ HÌNH</a:t>
            </a:r>
          </a:p>
          <a:p>
            <a:pPr algn="ctr"/>
            <a:r>
              <a:rPr lang="en-US" sz="2400">
                <a:solidFill>
                  <a:schemeClr val="bg1"/>
                </a:solidFill>
                <a:latin typeface="UTM Duepuntozero" panose="02040603050506020204" pitchFamily="18" charset="0"/>
              </a:rPr>
              <a:t>BFD</a:t>
            </a:r>
          </a:p>
        </p:txBody>
      </p:sp>
      <p:pic>
        <p:nvPicPr>
          <p:cNvPr id="195" name="Picture 194" descr="A picture containing food&#10;&#10;Description automatically generated">
            <a:extLst>
              <a:ext uri="{FF2B5EF4-FFF2-40B4-BE49-F238E27FC236}">
                <a16:creationId xmlns:a16="http://schemas.microsoft.com/office/drawing/2014/main" id="{C266540A-2F10-1B3A-D421-A4F8BB80C47F}"/>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20405439">
            <a:off x="2320158" y="791662"/>
            <a:ext cx="905912" cy="1025166"/>
          </a:xfrm>
          <a:prstGeom prst="rect">
            <a:avLst/>
          </a:prstGeom>
        </p:spPr>
      </p:pic>
      <p:pic>
        <p:nvPicPr>
          <p:cNvPr id="196" name="Picture 195" descr="A picture containing food&#10;&#10;Description automatically generated">
            <a:extLst>
              <a:ext uri="{FF2B5EF4-FFF2-40B4-BE49-F238E27FC236}">
                <a16:creationId xmlns:a16="http://schemas.microsoft.com/office/drawing/2014/main" id="{948CB02C-156D-932E-4799-E9C6C23ABFB8}"/>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11994561" flipV="1">
            <a:off x="8993454" y="742445"/>
            <a:ext cx="905912" cy="1025166"/>
          </a:xfrm>
          <a:prstGeom prst="rect">
            <a:avLst/>
          </a:prstGeom>
        </p:spPr>
      </p:pic>
      <p:pic>
        <p:nvPicPr>
          <p:cNvPr id="198" name="Picture 197" descr="A picture containing bottle, several&#10;&#10;Description automatically generated">
            <a:extLst>
              <a:ext uri="{FF2B5EF4-FFF2-40B4-BE49-F238E27FC236}">
                <a16:creationId xmlns:a16="http://schemas.microsoft.com/office/drawing/2014/main" id="{94C54D61-349C-3337-7C84-3A285F479D5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b="64049"/>
          <a:stretch/>
        </p:blipFill>
        <p:spPr>
          <a:xfrm>
            <a:off x="-149894" y="5711390"/>
            <a:ext cx="2845420" cy="1022955"/>
          </a:xfrm>
          <a:prstGeom prst="rect">
            <a:avLst/>
          </a:prstGeom>
        </p:spPr>
      </p:pic>
      <p:pic>
        <p:nvPicPr>
          <p:cNvPr id="199" name="Picture 198" descr="A picture containing bottle, several&#10;&#10;Description automatically generated">
            <a:extLst>
              <a:ext uri="{FF2B5EF4-FFF2-40B4-BE49-F238E27FC236}">
                <a16:creationId xmlns:a16="http://schemas.microsoft.com/office/drawing/2014/main" id="{6F7D6219-388B-1755-9394-3FB6F415AD90}"/>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32937" b="32704"/>
          <a:stretch/>
        </p:blipFill>
        <p:spPr>
          <a:xfrm>
            <a:off x="7139602" y="5754540"/>
            <a:ext cx="2845420" cy="977684"/>
          </a:xfrm>
          <a:prstGeom prst="rect">
            <a:avLst/>
          </a:prstGeom>
        </p:spPr>
      </p:pic>
      <p:pic>
        <p:nvPicPr>
          <p:cNvPr id="200" name="Picture 199" descr="A picture containing bottle, several&#10;&#10;Description automatically generated">
            <a:extLst>
              <a:ext uri="{FF2B5EF4-FFF2-40B4-BE49-F238E27FC236}">
                <a16:creationId xmlns:a16="http://schemas.microsoft.com/office/drawing/2014/main" id="{4B93A4B1-88BE-061A-0F4D-3F80D999A246}"/>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63954" b="5327"/>
          <a:stretch/>
        </p:blipFill>
        <p:spPr>
          <a:xfrm>
            <a:off x="9663556" y="5802114"/>
            <a:ext cx="2845420" cy="874103"/>
          </a:xfrm>
          <a:prstGeom prst="rect">
            <a:avLst/>
          </a:prstGeom>
        </p:spPr>
      </p:pic>
      <p:pic>
        <p:nvPicPr>
          <p:cNvPr id="202" name="Picture 201" descr="A picture containing calendar&#10;&#10;Description automatically generated">
            <a:extLst>
              <a:ext uri="{FF2B5EF4-FFF2-40B4-BE49-F238E27FC236}">
                <a16:creationId xmlns:a16="http://schemas.microsoft.com/office/drawing/2014/main" id="{F07AE931-558C-91CF-360D-0CC4945AA803}"/>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b="64504"/>
          <a:stretch/>
        </p:blipFill>
        <p:spPr>
          <a:xfrm>
            <a:off x="2415293" y="5765363"/>
            <a:ext cx="2577813" cy="915011"/>
          </a:xfrm>
          <a:prstGeom prst="rect">
            <a:avLst/>
          </a:prstGeom>
        </p:spPr>
      </p:pic>
      <p:pic>
        <p:nvPicPr>
          <p:cNvPr id="204" name="Picture 203" descr="A picture containing calendar&#10;&#10;Description automatically generated">
            <a:extLst>
              <a:ext uri="{FF2B5EF4-FFF2-40B4-BE49-F238E27FC236}">
                <a16:creationId xmlns:a16="http://schemas.microsoft.com/office/drawing/2014/main" id="{5496DC3D-DE4E-A2C0-FDF1-5A9A38A6EF6A}"/>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385" t="32880" r="385" b="33499"/>
          <a:stretch/>
        </p:blipFill>
        <p:spPr>
          <a:xfrm>
            <a:off x="4717263" y="5876421"/>
            <a:ext cx="2577813" cy="866681"/>
          </a:xfrm>
          <a:prstGeom prst="rect">
            <a:avLst/>
          </a:prstGeom>
        </p:spPr>
      </p:pic>
      <p:pic>
        <p:nvPicPr>
          <p:cNvPr id="205" name="Picture 204" descr="A picture containing bottle, several&#10;&#10;Description automatically generated">
            <a:extLst>
              <a:ext uri="{FF2B5EF4-FFF2-40B4-BE49-F238E27FC236}">
                <a16:creationId xmlns:a16="http://schemas.microsoft.com/office/drawing/2014/main" id="{DFBDDA4D-F5BA-15A7-DB2F-5D0F2EBADD8D}"/>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45585" r="39199" b="64049"/>
          <a:stretch/>
        </p:blipFill>
        <p:spPr>
          <a:xfrm rot="19281114">
            <a:off x="2801599" y="1071197"/>
            <a:ext cx="236508" cy="558794"/>
          </a:xfrm>
          <a:prstGeom prst="rect">
            <a:avLst/>
          </a:prstGeom>
        </p:spPr>
      </p:pic>
      <p:pic>
        <p:nvPicPr>
          <p:cNvPr id="207" name="Picture 206" descr="A picture containing bottle, several&#10;&#10;Description automatically generated">
            <a:extLst>
              <a:ext uri="{FF2B5EF4-FFF2-40B4-BE49-F238E27FC236}">
                <a16:creationId xmlns:a16="http://schemas.microsoft.com/office/drawing/2014/main" id="{3E854856-976C-1100-F870-4C041BC572A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909" t="5320" r="73891" b="65867"/>
          <a:stretch/>
        </p:blipFill>
        <p:spPr>
          <a:xfrm rot="1765881">
            <a:off x="8997624" y="1190351"/>
            <a:ext cx="421666" cy="433639"/>
          </a:xfrm>
          <a:prstGeom prst="rect">
            <a:avLst/>
          </a:prstGeom>
        </p:spPr>
      </p:pic>
    </p:spTree>
    <p:extLst>
      <p:ext uri="{BB962C8B-B14F-4D97-AF65-F5344CB8AC3E}">
        <p14:creationId xmlns:p14="http://schemas.microsoft.com/office/powerpoint/2010/main" val="271673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86000">
                                          <p:cBhvr additive="base">
                                            <p:cTn id="7" dur="200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86000">
                                          <p:cBhvr additive="base">
                                            <p:cTn id="11" dur="2000" fill="hold"/>
                                            <p:tgtEl>
                                              <p:spTgt spid="11"/>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6000">
                                          <p:cBhvr additive="base">
                                            <p:cTn id="15" dur="2000" fill="hold"/>
                                            <p:tgtEl>
                                              <p:spTgt spid="7"/>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14:bounceEnd="86000">
                                          <p:cBhvr additive="base">
                                            <p:cTn id="19" dur="2000" fill="hold"/>
                                            <p:tgtEl>
                                              <p:spTgt spid="39"/>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14:bounceEnd="86000">
                                          <p:cBhvr additive="base">
                                            <p:cTn id="23" dur="200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14:bounceEnd="86000">
                                          <p:cBhvr additive="base">
                                            <p:cTn id="27" dur="2000" fill="hold"/>
                                            <p:tgtEl>
                                              <p:spTgt spid="2"/>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6000">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14:bounceEnd="86000">
                                          <p:cBhvr additive="base">
                                            <p:cTn id="31"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14:bounceEnd="86000">
                                          <p:cBhvr additive="base">
                                            <p:cTn id="35"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86000">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14:bounceEnd="86000">
                                          <p:cBhvr additive="base">
                                            <p:cTn id="39" dur="2000" fill="hold"/>
                                            <p:tgtEl>
                                              <p:spTgt spid="53"/>
                                            </p:tgtEl>
                                            <p:attrNameLst>
                                              <p:attrName>ppt_x</p:attrName>
                                            </p:attrNameLst>
                                          </p:cBhvr>
                                          <p:tavLst>
                                            <p:tav tm="0">
                                              <p:val>
                                                <p:strVal val="#ppt_x"/>
                                              </p:val>
                                            </p:tav>
                                            <p:tav tm="100000">
                                              <p:val>
                                                <p:strVal val="#ppt_x"/>
                                              </p:val>
                                            </p:tav>
                                          </p:tavLst>
                                        </p:anim>
                                        <p:anim calcmode="lin" valueType="num" p14:bounceEnd="86000">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6000">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14:bounceEnd="86000">
                                          <p:cBhvr additive="base">
                                            <p:cTn id="43" dur="2000" fill="hold"/>
                                            <p:tgtEl>
                                              <p:spTgt spid="5"/>
                                            </p:tgtEl>
                                            <p:attrNameLst>
                                              <p:attrName>ppt_x</p:attrName>
                                            </p:attrNameLst>
                                          </p:cBhvr>
                                          <p:tavLst>
                                            <p:tav tm="0">
                                              <p:val>
                                                <p:strVal val="#ppt_x"/>
                                              </p:val>
                                            </p:tav>
                                            <p:tav tm="100000">
                                              <p:val>
                                                <p:strVal val="#ppt_x"/>
                                              </p:val>
                                            </p:tav>
                                          </p:tavLst>
                                        </p:anim>
                                        <p:anim calcmode="lin" valueType="num" p14:bounceEnd="86000">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6000">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14:bounceEnd="86000">
                                          <p:cBhvr additive="base">
                                            <p:cTn id="47" dur="2000" fill="hold"/>
                                            <p:tgtEl>
                                              <p:spTgt spid="37"/>
                                            </p:tgtEl>
                                            <p:attrNameLst>
                                              <p:attrName>ppt_x</p:attrName>
                                            </p:attrNameLst>
                                          </p:cBhvr>
                                          <p:tavLst>
                                            <p:tav tm="0">
                                              <p:val>
                                                <p:strVal val="#ppt_x"/>
                                              </p:val>
                                            </p:tav>
                                            <p:tav tm="100000">
                                              <p:val>
                                                <p:strVal val="#ppt_x"/>
                                              </p:val>
                                            </p:tav>
                                          </p:tavLst>
                                        </p:anim>
                                        <p:anim calcmode="lin" valueType="num" p14:bounceEnd="86000">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86000">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14:bounceEnd="86000">
                                          <p:cBhvr additive="base">
                                            <p:cTn id="51" dur="2000" fill="hold"/>
                                            <p:tgtEl>
                                              <p:spTgt spid="14"/>
                                            </p:tgtEl>
                                            <p:attrNameLst>
                                              <p:attrName>ppt_x</p:attrName>
                                            </p:attrNameLst>
                                          </p:cBhvr>
                                          <p:tavLst>
                                            <p:tav tm="0">
                                              <p:val>
                                                <p:strVal val="#ppt_x"/>
                                              </p:val>
                                            </p:tav>
                                            <p:tav tm="100000">
                                              <p:val>
                                                <p:strVal val="#ppt_x"/>
                                              </p:val>
                                            </p:tav>
                                          </p:tavLst>
                                        </p:anim>
                                        <p:anim calcmode="lin" valueType="num" p14:bounceEnd="86000">
                                          <p:cBhvr additive="base">
                                            <p:cTn id="52" dur="20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6000">
                                      <p:stCondLst>
                                        <p:cond delay="750"/>
                                      </p:stCondLst>
                                      <p:childTnLst>
                                        <p:set>
                                          <p:cBhvr>
                                            <p:cTn id="54" dur="1" fill="hold">
                                              <p:stCondLst>
                                                <p:cond delay="0"/>
                                              </p:stCondLst>
                                            </p:cTn>
                                            <p:tgtEl>
                                              <p:spTgt spid="12"/>
                                            </p:tgtEl>
                                            <p:attrNameLst>
                                              <p:attrName>style.visibility</p:attrName>
                                            </p:attrNameLst>
                                          </p:cBhvr>
                                          <p:to>
                                            <p:strVal val="visible"/>
                                          </p:to>
                                        </p:set>
                                        <p:anim calcmode="lin" valueType="num" p14:bounceEnd="86000">
                                          <p:cBhvr additive="base">
                                            <p:cTn id="55" dur="2000" fill="hold"/>
                                            <p:tgtEl>
                                              <p:spTgt spid="12"/>
                                            </p:tgtEl>
                                            <p:attrNameLst>
                                              <p:attrName>ppt_x</p:attrName>
                                            </p:attrNameLst>
                                          </p:cBhvr>
                                          <p:tavLst>
                                            <p:tav tm="0">
                                              <p:val>
                                                <p:strVal val="#ppt_x"/>
                                              </p:val>
                                            </p:tav>
                                            <p:tav tm="100000">
                                              <p:val>
                                                <p:strVal val="#ppt_x"/>
                                              </p:val>
                                            </p:tav>
                                          </p:tavLst>
                                        </p:anim>
                                        <p:anim calcmode="lin" valueType="num" p14:bounceEnd="86000">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6000">
                                      <p:stCondLst>
                                        <p:cond delay="750"/>
                                      </p:stCondLst>
                                      <p:childTnLst>
                                        <p:set>
                                          <p:cBhvr>
                                            <p:cTn id="58" dur="1" fill="hold">
                                              <p:stCondLst>
                                                <p:cond delay="0"/>
                                              </p:stCondLst>
                                            </p:cTn>
                                            <p:tgtEl>
                                              <p:spTgt spid="6"/>
                                            </p:tgtEl>
                                            <p:attrNameLst>
                                              <p:attrName>style.visibility</p:attrName>
                                            </p:attrNameLst>
                                          </p:cBhvr>
                                          <p:to>
                                            <p:strVal val="visible"/>
                                          </p:to>
                                        </p:set>
                                        <p:anim calcmode="lin" valueType="num" p14:bounceEnd="86000">
                                          <p:cBhvr additive="base">
                                            <p:cTn id="59" dur="2000" fill="hold"/>
                                            <p:tgtEl>
                                              <p:spTgt spid="6"/>
                                            </p:tgtEl>
                                            <p:attrNameLst>
                                              <p:attrName>ppt_x</p:attrName>
                                            </p:attrNameLst>
                                          </p:cBhvr>
                                          <p:tavLst>
                                            <p:tav tm="0">
                                              <p:val>
                                                <p:strVal val="#ppt_x"/>
                                              </p:val>
                                            </p:tav>
                                            <p:tav tm="100000">
                                              <p:val>
                                                <p:strVal val="#ppt_x"/>
                                              </p:val>
                                            </p:tav>
                                          </p:tavLst>
                                        </p:anim>
                                        <p:anim calcmode="lin" valueType="num" p14:bounceEnd="86000">
                                          <p:cBhvr additive="base">
                                            <p:cTn id="60" dur="20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6000">
                                      <p:stCondLst>
                                        <p:cond delay="750"/>
                                      </p:stCondLst>
                                      <p:childTnLst>
                                        <p:set>
                                          <p:cBhvr>
                                            <p:cTn id="62" dur="1" fill="hold">
                                              <p:stCondLst>
                                                <p:cond delay="0"/>
                                              </p:stCondLst>
                                            </p:cTn>
                                            <p:tgtEl>
                                              <p:spTgt spid="38"/>
                                            </p:tgtEl>
                                            <p:attrNameLst>
                                              <p:attrName>style.visibility</p:attrName>
                                            </p:attrNameLst>
                                          </p:cBhvr>
                                          <p:to>
                                            <p:strVal val="visible"/>
                                          </p:to>
                                        </p:set>
                                        <p:anim calcmode="lin" valueType="num" p14:bounceEnd="86000">
                                          <p:cBhvr additive="base">
                                            <p:cTn id="63" dur="2000" fill="hold"/>
                                            <p:tgtEl>
                                              <p:spTgt spid="38"/>
                                            </p:tgtEl>
                                            <p:attrNameLst>
                                              <p:attrName>ppt_x</p:attrName>
                                            </p:attrNameLst>
                                          </p:cBhvr>
                                          <p:tavLst>
                                            <p:tav tm="0">
                                              <p:val>
                                                <p:strVal val="#ppt_x"/>
                                              </p:val>
                                            </p:tav>
                                            <p:tav tm="100000">
                                              <p:val>
                                                <p:strVal val="#ppt_x"/>
                                              </p:val>
                                            </p:tav>
                                          </p:tavLst>
                                        </p:anim>
                                        <p:anim calcmode="lin" valueType="num" p14:bounceEnd="86000">
                                          <p:cBhvr additive="base">
                                            <p:cTn id="64" dur="20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14:presetBounceEnd="86000">
                                      <p:stCondLst>
                                        <p:cond delay="750"/>
                                      </p:stCondLst>
                                      <p:childTnLst>
                                        <p:set>
                                          <p:cBhvr>
                                            <p:cTn id="66" dur="1" fill="hold">
                                              <p:stCondLst>
                                                <p:cond delay="0"/>
                                              </p:stCondLst>
                                            </p:cTn>
                                            <p:tgtEl>
                                              <p:spTgt spid="191"/>
                                            </p:tgtEl>
                                            <p:attrNameLst>
                                              <p:attrName>style.visibility</p:attrName>
                                            </p:attrNameLst>
                                          </p:cBhvr>
                                          <p:to>
                                            <p:strVal val="visible"/>
                                          </p:to>
                                        </p:set>
                                        <p:anim calcmode="lin" valueType="num" p14:bounceEnd="86000">
                                          <p:cBhvr additive="base">
                                            <p:cTn id="67" dur="2000" fill="hold"/>
                                            <p:tgtEl>
                                              <p:spTgt spid="191"/>
                                            </p:tgtEl>
                                            <p:attrNameLst>
                                              <p:attrName>ppt_x</p:attrName>
                                            </p:attrNameLst>
                                          </p:cBhvr>
                                          <p:tavLst>
                                            <p:tav tm="0">
                                              <p:val>
                                                <p:strVal val="#ppt_x"/>
                                              </p:val>
                                            </p:tav>
                                            <p:tav tm="100000">
                                              <p:val>
                                                <p:strVal val="#ppt_x"/>
                                              </p:val>
                                            </p:tav>
                                          </p:tavLst>
                                        </p:anim>
                                        <p:anim calcmode="lin" valueType="num" p14:bounceEnd="86000">
                                          <p:cBhvr additive="base">
                                            <p:cTn id="68" dur="2000" fill="hold"/>
                                            <p:tgtEl>
                                              <p:spTgt spid="19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86000">
                                      <p:stCondLst>
                                        <p:cond delay="1000"/>
                                      </p:stCondLst>
                                      <p:childTnLst>
                                        <p:set>
                                          <p:cBhvr>
                                            <p:cTn id="70" dur="1" fill="hold">
                                              <p:stCondLst>
                                                <p:cond delay="0"/>
                                              </p:stCondLst>
                                            </p:cTn>
                                            <p:tgtEl>
                                              <p:spTgt spid="188"/>
                                            </p:tgtEl>
                                            <p:attrNameLst>
                                              <p:attrName>style.visibility</p:attrName>
                                            </p:attrNameLst>
                                          </p:cBhvr>
                                          <p:to>
                                            <p:strVal val="visible"/>
                                          </p:to>
                                        </p:set>
                                        <p:anim calcmode="lin" valueType="num" p14:bounceEnd="86000">
                                          <p:cBhvr additive="base">
                                            <p:cTn id="71" dur="2000" fill="hold"/>
                                            <p:tgtEl>
                                              <p:spTgt spid="188"/>
                                            </p:tgtEl>
                                            <p:attrNameLst>
                                              <p:attrName>ppt_x</p:attrName>
                                            </p:attrNameLst>
                                          </p:cBhvr>
                                          <p:tavLst>
                                            <p:tav tm="0">
                                              <p:val>
                                                <p:strVal val="#ppt_x"/>
                                              </p:val>
                                            </p:tav>
                                            <p:tav tm="100000">
                                              <p:val>
                                                <p:strVal val="#ppt_x"/>
                                              </p:val>
                                            </p:tav>
                                          </p:tavLst>
                                        </p:anim>
                                        <p:anim calcmode="lin" valueType="num" p14:bounceEnd="86000">
                                          <p:cBhvr additive="base">
                                            <p:cTn id="72" dur="2000" fill="hold"/>
                                            <p:tgtEl>
                                              <p:spTgt spid="18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14:presetBounceEnd="86000">
                                      <p:stCondLst>
                                        <p:cond delay="1000"/>
                                      </p:stCondLst>
                                      <p:childTnLst>
                                        <p:set>
                                          <p:cBhvr>
                                            <p:cTn id="74" dur="1" fill="hold">
                                              <p:stCondLst>
                                                <p:cond delay="0"/>
                                              </p:stCondLst>
                                            </p:cTn>
                                            <p:tgtEl>
                                              <p:spTgt spid="189"/>
                                            </p:tgtEl>
                                            <p:attrNameLst>
                                              <p:attrName>style.visibility</p:attrName>
                                            </p:attrNameLst>
                                          </p:cBhvr>
                                          <p:to>
                                            <p:strVal val="visible"/>
                                          </p:to>
                                        </p:set>
                                        <p:anim calcmode="lin" valueType="num" p14:bounceEnd="86000">
                                          <p:cBhvr additive="base">
                                            <p:cTn id="75" dur="2000" fill="hold"/>
                                            <p:tgtEl>
                                              <p:spTgt spid="189"/>
                                            </p:tgtEl>
                                            <p:attrNameLst>
                                              <p:attrName>ppt_x</p:attrName>
                                            </p:attrNameLst>
                                          </p:cBhvr>
                                          <p:tavLst>
                                            <p:tav tm="0">
                                              <p:val>
                                                <p:strVal val="#ppt_x"/>
                                              </p:val>
                                            </p:tav>
                                            <p:tav tm="100000">
                                              <p:val>
                                                <p:strVal val="#ppt_x"/>
                                              </p:val>
                                            </p:tav>
                                          </p:tavLst>
                                        </p:anim>
                                        <p:anim calcmode="lin" valueType="num" p14:bounceEnd="86000">
                                          <p:cBhvr additive="base">
                                            <p:cTn id="76" dur="2000" fill="hold"/>
                                            <p:tgtEl>
                                              <p:spTgt spid="18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14:presetBounceEnd="86000">
                                      <p:stCondLst>
                                        <p:cond delay="1000"/>
                                      </p:stCondLst>
                                      <p:childTnLst>
                                        <p:set>
                                          <p:cBhvr>
                                            <p:cTn id="78" dur="1" fill="hold">
                                              <p:stCondLst>
                                                <p:cond delay="0"/>
                                              </p:stCondLst>
                                            </p:cTn>
                                            <p:tgtEl>
                                              <p:spTgt spid="185"/>
                                            </p:tgtEl>
                                            <p:attrNameLst>
                                              <p:attrName>style.visibility</p:attrName>
                                            </p:attrNameLst>
                                          </p:cBhvr>
                                          <p:to>
                                            <p:strVal val="visible"/>
                                          </p:to>
                                        </p:set>
                                        <p:anim calcmode="lin" valueType="num" p14:bounceEnd="86000">
                                          <p:cBhvr additive="base">
                                            <p:cTn id="79" dur="2000" fill="hold"/>
                                            <p:tgtEl>
                                              <p:spTgt spid="185"/>
                                            </p:tgtEl>
                                            <p:attrNameLst>
                                              <p:attrName>ppt_x</p:attrName>
                                            </p:attrNameLst>
                                          </p:cBhvr>
                                          <p:tavLst>
                                            <p:tav tm="0">
                                              <p:val>
                                                <p:strVal val="#ppt_x"/>
                                              </p:val>
                                            </p:tav>
                                            <p:tav tm="100000">
                                              <p:val>
                                                <p:strVal val="#ppt_x"/>
                                              </p:val>
                                            </p:tav>
                                          </p:tavLst>
                                        </p:anim>
                                        <p:anim calcmode="lin" valueType="num" p14:bounceEnd="86000">
                                          <p:cBhvr additive="base">
                                            <p:cTn id="80" dur="2000" fill="hold"/>
                                            <p:tgtEl>
                                              <p:spTgt spid="18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86000">
                                      <p:stCondLst>
                                        <p:cond delay="1000"/>
                                      </p:stCondLst>
                                      <p:childTnLst>
                                        <p:set>
                                          <p:cBhvr>
                                            <p:cTn id="82" dur="1" fill="hold">
                                              <p:stCondLst>
                                                <p:cond delay="0"/>
                                              </p:stCondLst>
                                            </p:cTn>
                                            <p:tgtEl>
                                              <p:spTgt spid="192"/>
                                            </p:tgtEl>
                                            <p:attrNameLst>
                                              <p:attrName>style.visibility</p:attrName>
                                            </p:attrNameLst>
                                          </p:cBhvr>
                                          <p:to>
                                            <p:strVal val="visible"/>
                                          </p:to>
                                        </p:set>
                                        <p:anim calcmode="lin" valueType="num" p14:bounceEnd="86000">
                                          <p:cBhvr additive="base">
                                            <p:cTn id="83" dur="2000" fill="hold"/>
                                            <p:tgtEl>
                                              <p:spTgt spid="192"/>
                                            </p:tgtEl>
                                            <p:attrNameLst>
                                              <p:attrName>ppt_x</p:attrName>
                                            </p:attrNameLst>
                                          </p:cBhvr>
                                          <p:tavLst>
                                            <p:tav tm="0">
                                              <p:val>
                                                <p:strVal val="#ppt_x"/>
                                              </p:val>
                                            </p:tav>
                                            <p:tav tm="100000">
                                              <p:val>
                                                <p:strVal val="#ppt_x"/>
                                              </p:val>
                                            </p:tav>
                                          </p:tavLst>
                                        </p:anim>
                                        <p:anim calcmode="lin" valueType="num" p14:bounceEnd="86000">
                                          <p:cBhvr additive="base">
                                            <p:cTn id="84" dur="2000" fill="hold"/>
                                            <p:tgtEl>
                                              <p:spTgt spid="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2" grpId="0" animBg="1"/>
          <p:bldP spid="5" grpId="0" animBg="1"/>
          <p:bldP spid="6" grpId="0" animBg="1"/>
          <p:bldP spid="52" grpId="0"/>
          <p:bldP spid="53" grpId="0"/>
          <p:bldP spid="12" grpId="0"/>
          <p:bldP spid="14" grpId="0"/>
          <p:bldP spid="15" grpId="0"/>
          <p:bldP spid="7" grpId="0" animBg="1"/>
          <p:bldP spid="11" grpId="0" animBg="1"/>
          <p:bldP spid="16" grpId="0"/>
          <p:bldP spid="39" grpId="0"/>
          <p:bldP spid="185" grpId="0" animBg="1"/>
          <p:bldP spid="188" grpId="0" animBg="1"/>
          <p:bldP spid="189" grpId="0"/>
          <p:bldP spid="191" grpId="0"/>
          <p:bldP spid="1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ppt_x"/>
                                              </p:val>
                                            </p:tav>
                                            <p:tav tm="100000">
                                              <p:val>
                                                <p:strVal val="#ppt_x"/>
                                              </p:val>
                                            </p:tav>
                                          </p:tavLst>
                                        </p:anim>
                                        <p:anim calcmode="lin" valueType="num">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ppt_x"/>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000" fill="hold"/>
                                            <p:tgtEl>
                                              <p:spTgt spid="39"/>
                                            </p:tgtEl>
                                            <p:attrNameLst>
                                              <p:attrName>ppt_x</p:attrName>
                                            </p:attrNameLst>
                                          </p:cBhvr>
                                          <p:tavLst>
                                            <p:tav tm="0">
                                              <p:val>
                                                <p:strVal val="#ppt_x"/>
                                              </p:val>
                                            </p:tav>
                                            <p:tav tm="100000">
                                              <p:val>
                                                <p:strVal val="#ppt_x"/>
                                              </p:val>
                                            </p:tav>
                                          </p:tavLst>
                                        </p:anim>
                                        <p:anim calcmode="lin" valueType="num">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0" fill="hold"/>
                                            <p:tgtEl>
                                              <p:spTgt spid="52"/>
                                            </p:tgtEl>
                                            <p:attrNameLst>
                                              <p:attrName>ppt_x</p:attrName>
                                            </p:attrNameLst>
                                          </p:cBhvr>
                                          <p:tavLst>
                                            <p:tav tm="0">
                                              <p:val>
                                                <p:strVal val="#ppt_x"/>
                                              </p:val>
                                            </p:tav>
                                            <p:tav tm="100000">
                                              <p:val>
                                                <p:strVal val="#ppt_x"/>
                                              </p:val>
                                            </p:tav>
                                          </p:tavLst>
                                        </p:anim>
                                        <p:anim calcmode="lin" valueType="num">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2000" fill="hold"/>
                                            <p:tgtEl>
                                              <p:spTgt spid="2"/>
                                            </p:tgtEl>
                                            <p:attrNameLst>
                                              <p:attrName>ppt_x</p:attrName>
                                            </p:attrNameLst>
                                          </p:cBhvr>
                                          <p:tavLst>
                                            <p:tav tm="0">
                                              <p:val>
                                                <p:strVal val="#ppt_x"/>
                                              </p:val>
                                            </p:tav>
                                            <p:tav tm="100000">
                                              <p:val>
                                                <p:strVal val="#ppt_x"/>
                                              </p:val>
                                            </p:tav>
                                          </p:tavLst>
                                        </p:anim>
                                        <p:anim calcmode="lin" valueType="num">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2000" fill="hold"/>
                                            <p:tgtEl>
                                              <p:spTgt spid="36"/>
                                            </p:tgtEl>
                                            <p:attrNameLst>
                                              <p:attrName>ppt_x</p:attrName>
                                            </p:attrNameLst>
                                          </p:cBhvr>
                                          <p:tavLst>
                                            <p:tav tm="0">
                                              <p:val>
                                                <p:strVal val="#ppt_x"/>
                                              </p:val>
                                            </p:tav>
                                            <p:tav tm="100000">
                                              <p:val>
                                                <p:strVal val="#ppt_x"/>
                                              </p:val>
                                            </p:tav>
                                          </p:tavLst>
                                        </p:anim>
                                        <p:anim calcmode="lin" valueType="num">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000" fill="hold"/>
                                            <p:tgtEl>
                                              <p:spTgt spid="15"/>
                                            </p:tgtEl>
                                            <p:attrNameLst>
                                              <p:attrName>ppt_x</p:attrName>
                                            </p:attrNameLst>
                                          </p:cBhvr>
                                          <p:tavLst>
                                            <p:tav tm="0">
                                              <p:val>
                                                <p:strVal val="#ppt_x"/>
                                              </p:val>
                                            </p:tav>
                                            <p:tav tm="100000">
                                              <p:val>
                                                <p:strVal val="#ppt_x"/>
                                              </p:val>
                                            </p:tav>
                                          </p:tavLst>
                                        </p:anim>
                                        <p:anim calcmode="lin" valueType="num">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2000" fill="hold"/>
                                            <p:tgtEl>
                                              <p:spTgt spid="53"/>
                                            </p:tgtEl>
                                            <p:attrNameLst>
                                              <p:attrName>ppt_x</p:attrName>
                                            </p:attrNameLst>
                                          </p:cBhvr>
                                          <p:tavLst>
                                            <p:tav tm="0">
                                              <p:val>
                                                <p:strVal val="#ppt_x"/>
                                              </p:val>
                                            </p:tav>
                                            <p:tav tm="100000">
                                              <p:val>
                                                <p:strVal val="#ppt_x"/>
                                              </p:val>
                                            </p:tav>
                                          </p:tavLst>
                                        </p:anim>
                                        <p:anim calcmode="lin" valueType="num">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2000" fill="hold"/>
                                            <p:tgtEl>
                                              <p:spTgt spid="5"/>
                                            </p:tgtEl>
                                            <p:attrNameLst>
                                              <p:attrName>ppt_x</p:attrName>
                                            </p:attrNameLst>
                                          </p:cBhvr>
                                          <p:tavLst>
                                            <p:tav tm="0">
                                              <p:val>
                                                <p:strVal val="#ppt_x"/>
                                              </p:val>
                                            </p:tav>
                                            <p:tav tm="100000">
                                              <p:val>
                                                <p:strVal val="#ppt_x"/>
                                              </p:val>
                                            </p:tav>
                                          </p:tavLst>
                                        </p:anim>
                                        <p:anim calcmode="lin" valueType="num">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2000" fill="hold"/>
                                            <p:tgtEl>
                                              <p:spTgt spid="37"/>
                                            </p:tgtEl>
                                            <p:attrNameLst>
                                              <p:attrName>ppt_x</p:attrName>
                                            </p:attrNameLst>
                                          </p:cBhvr>
                                          <p:tavLst>
                                            <p:tav tm="0">
                                              <p:val>
                                                <p:strVal val="#ppt_x"/>
                                              </p:val>
                                            </p:tav>
                                            <p:tav tm="100000">
                                              <p:val>
                                                <p:strVal val="#ppt_x"/>
                                              </p:val>
                                            </p:tav>
                                          </p:tavLst>
                                        </p:anim>
                                        <p:anim calcmode="lin" valueType="num">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2000" fill="hold"/>
                                            <p:tgtEl>
                                              <p:spTgt spid="14"/>
                                            </p:tgtEl>
                                            <p:attrNameLst>
                                              <p:attrName>ppt_x</p:attrName>
                                            </p:attrNameLst>
                                          </p:cBhvr>
                                          <p:tavLst>
                                            <p:tav tm="0">
                                              <p:val>
                                                <p:strVal val="#ppt_x"/>
                                              </p:val>
                                            </p:tav>
                                            <p:tav tm="100000">
                                              <p:val>
                                                <p:strVal val="#ppt_x"/>
                                              </p:val>
                                            </p:tav>
                                          </p:tavLst>
                                        </p:anim>
                                        <p:anim calcmode="lin" valueType="num">
                                          <p:cBhvr additive="base">
                                            <p:cTn id="52" dur="20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75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2000" fill="hold"/>
                                            <p:tgtEl>
                                              <p:spTgt spid="12"/>
                                            </p:tgtEl>
                                            <p:attrNameLst>
                                              <p:attrName>ppt_x</p:attrName>
                                            </p:attrNameLst>
                                          </p:cBhvr>
                                          <p:tavLst>
                                            <p:tav tm="0">
                                              <p:val>
                                                <p:strVal val="#ppt_x"/>
                                              </p:val>
                                            </p:tav>
                                            <p:tav tm="100000">
                                              <p:val>
                                                <p:strVal val="#ppt_x"/>
                                              </p:val>
                                            </p:tav>
                                          </p:tavLst>
                                        </p:anim>
                                        <p:anim calcmode="lin" valueType="num">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75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2000" fill="hold"/>
                                            <p:tgtEl>
                                              <p:spTgt spid="6"/>
                                            </p:tgtEl>
                                            <p:attrNameLst>
                                              <p:attrName>ppt_x</p:attrName>
                                            </p:attrNameLst>
                                          </p:cBhvr>
                                          <p:tavLst>
                                            <p:tav tm="0">
                                              <p:val>
                                                <p:strVal val="#ppt_x"/>
                                              </p:val>
                                            </p:tav>
                                            <p:tav tm="100000">
                                              <p:val>
                                                <p:strVal val="#ppt_x"/>
                                              </p:val>
                                            </p:tav>
                                          </p:tavLst>
                                        </p:anim>
                                        <p:anim calcmode="lin" valueType="num">
                                          <p:cBhvr additive="base">
                                            <p:cTn id="60" dur="20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75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2000" fill="hold"/>
                                            <p:tgtEl>
                                              <p:spTgt spid="38"/>
                                            </p:tgtEl>
                                            <p:attrNameLst>
                                              <p:attrName>ppt_x</p:attrName>
                                            </p:attrNameLst>
                                          </p:cBhvr>
                                          <p:tavLst>
                                            <p:tav tm="0">
                                              <p:val>
                                                <p:strVal val="#ppt_x"/>
                                              </p:val>
                                            </p:tav>
                                            <p:tav tm="100000">
                                              <p:val>
                                                <p:strVal val="#ppt_x"/>
                                              </p:val>
                                            </p:tav>
                                          </p:tavLst>
                                        </p:anim>
                                        <p:anim calcmode="lin" valueType="num">
                                          <p:cBhvr additive="base">
                                            <p:cTn id="64" dur="20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750"/>
                                      </p:stCondLst>
                                      <p:childTnLst>
                                        <p:set>
                                          <p:cBhvr>
                                            <p:cTn id="66" dur="1" fill="hold">
                                              <p:stCondLst>
                                                <p:cond delay="0"/>
                                              </p:stCondLst>
                                            </p:cTn>
                                            <p:tgtEl>
                                              <p:spTgt spid="191"/>
                                            </p:tgtEl>
                                            <p:attrNameLst>
                                              <p:attrName>style.visibility</p:attrName>
                                            </p:attrNameLst>
                                          </p:cBhvr>
                                          <p:to>
                                            <p:strVal val="visible"/>
                                          </p:to>
                                        </p:set>
                                        <p:anim calcmode="lin" valueType="num">
                                          <p:cBhvr additive="base">
                                            <p:cTn id="67" dur="2000" fill="hold"/>
                                            <p:tgtEl>
                                              <p:spTgt spid="191"/>
                                            </p:tgtEl>
                                            <p:attrNameLst>
                                              <p:attrName>ppt_x</p:attrName>
                                            </p:attrNameLst>
                                          </p:cBhvr>
                                          <p:tavLst>
                                            <p:tav tm="0">
                                              <p:val>
                                                <p:strVal val="#ppt_x"/>
                                              </p:val>
                                            </p:tav>
                                            <p:tav tm="100000">
                                              <p:val>
                                                <p:strVal val="#ppt_x"/>
                                              </p:val>
                                            </p:tav>
                                          </p:tavLst>
                                        </p:anim>
                                        <p:anim calcmode="lin" valueType="num">
                                          <p:cBhvr additive="base">
                                            <p:cTn id="68" dur="2000" fill="hold"/>
                                            <p:tgtEl>
                                              <p:spTgt spid="19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1000"/>
                                      </p:stCondLst>
                                      <p:childTnLst>
                                        <p:set>
                                          <p:cBhvr>
                                            <p:cTn id="70" dur="1" fill="hold">
                                              <p:stCondLst>
                                                <p:cond delay="0"/>
                                              </p:stCondLst>
                                            </p:cTn>
                                            <p:tgtEl>
                                              <p:spTgt spid="188"/>
                                            </p:tgtEl>
                                            <p:attrNameLst>
                                              <p:attrName>style.visibility</p:attrName>
                                            </p:attrNameLst>
                                          </p:cBhvr>
                                          <p:to>
                                            <p:strVal val="visible"/>
                                          </p:to>
                                        </p:set>
                                        <p:anim calcmode="lin" valueType="num">
                                          <p:cBhvr additive="base">
                                            <p:cTn id="71" dur="2000" fill="hold"/>
                                            <p:tgtEl>
                                              <p:spTgt spid="188"/>
                                            </p:tgtEl>
                                            <p:attrNameLst>
                                              <p:attrName>ppt_x</p:attrName>
                                            </p:attrNameLst>
                                          </p:cBhvr>
                                          <p:tavLst>
                                            <p:tav tm="0">
                                              <p:val>
                                                <p:strVal val="#ppt_x"/>
                                              </p:val>
                                            </p:tav>
                                            <p:tav tm="100000">
                                              <p:val>
                                                <p:strVal val="#ppt_x"/>
                                              </p:val>
                                            </p:tav>
                                          </p:tavLst>
                                        </p:anim>
                                        <p:anim calcmode="lin" valueType="num">
                                          <p:cBhvr additive="base">
                                            <p:cTn id="72" dur="2000" fill="hold"/>
                                            <p:tgtEl>
                                              <p:spTgt spid="18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1000"/>
                                      </p:stCondLst>
                                      <p:childTnLst>
                                        <p:set>
                                          <p:cBhvr>
                                            <p:cTn id="74" dur="1" fill="hold">
                                              <p:stCondLst>
                                                <p:cond delay="0"/>
                                              </p:stCondLst>
                                            </p:cTn>
                                            <p:tgtEl>
                                              <p:spTgt spid="189"/>
                                            </p:tgtEl>
                                            <p:attrNameLst>
                                              <p:attrName>style.visibility</p:attrName>
                                            </p:attrNameLst>
                                          </p:cBhvr>
                                          <p:to>
                                            <p:strVal val="visible"/>
                                          </p:to>
                                        </p:set>
                                        <p:anim calcmode="lin" valueType="num">
                                          <p:cBhvr additive="base">
                                            <p:cTn id="75" dur="2000" fill="hold"/>
                                            <p:tgtEl>
                                              <p:spTgt spid="189"/>
                                            </p:tgtEl>
                                            <p:attrNameLst>
                                              <p:attrName>ppt_x</p:attrName>
                                            </p:attrNameLst>
                                          </p:cBhvr>
                                          <p:tavLst>
                                            <p:tav tm="0">
                                              <p:val>
                                                <p:strVal val="#ppt_x"/>
                                              </p:val>
                                            </p:tav>
                                            <p:tav tm="100000">
                                              <p:val>
                                                <p:strVal val="#ppt_x"/>
                                              </p:val>
                                            </p:tav>
                                          </p:tavLst>
                                        </p:anim>
                                        <p:anim calcmode="lin" valueType="num">
                                          <p:cBhvr additive="base">
                                            <p:cTn id="76" dur="2000" fill="hold"/>
                                            <p:tgtEl>
                                              <p:spTgt spid="18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1000"/>
                                      </p:stCondLst>
                                      <p:childTnLst>
                                        <p:set>
                                          <p:cBhvr>
                                            <p:cTn id="78" dur="1" fill="hold">
                                              <p:stCondLst>
                                                <p:cond delay="0"/>
                                              </p:stCondLst>
                                            </p:cTn>
                                            <p:tgtEl>
                                              <p:spTgt spid="185"/>
                                            </p:tgtEl>
                                            <p:attrNameLst>
                                              <p:attrName>style.visibility</p:attrName>
                                            </p:attrNameLst>
                                          </p:cBhvr>
                                          <p:to>
                                            <p:strVal val="visible"/>
                                          </p:to>
                                        </p:set>
                                        <p:anim calcmode="lin" valueType="num">
                                          <p:cBhvr additive="base">
                                            <p:cTn id="79" dur="2000" fill="hold"/>
                                            <p:tgtEl>
                                              <p:spTgt spid="185"/>
                                            </p:tgtEl>
                                            <p:attrNameLst>
                                              <p:attrName>ppt_x</p:attrName>
                                            </p:attrNameLst>
                                          </p:cBhvr>
                                          <p:tavLst>
                                            <p:tav tm="0">
                                              <p:val>
                                                <p:strVal val="#ppt_x"/>
                                              </p:val>
                                            </p:tav>
                                            <p:tav tm="100000">
                                              <p:val>
                                                <p:strVal val="#ppt_x"/>
                                              </p:val>
                                            </p:tav>
                                          </p:tavLst>
                                        </p:anim>
                                        <p:anim calcmode="lin" valueType="num">
                                          <p:cBhvr additive="base">
                                            <p:cTn id="80" dur="2000" fill="hold"/>
                                            <p:tgtEl>
                                              <p:spTgt spid="18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192"/>
                                            </p:tgtEl>
                                            <p:attrNameLst>
                                              <p:attrName>style.visibility</p:attrName>
                                            </p:attrNameLst>
                                          </p:cBhvr>
                                          <p:to>
                                            <p:strVal val="visible"/>
                                          </p:to>
                                        </p:set>
                                        <p:anim calcmode="lin" valueType="num">
                                          <p:cBhvr additive="base">
                                            <p:cTn id="83" dur="2000" fill="hold"/>
                                            <p:tgtEl>
                                              <p:spTgt spid="192"/>
                                            </p:tgtEl>
                                            <p:attrNameLst>
                                              <p:attrName>ppt_x</p:attrName>
                                            </p:attrNameLst>
                                          </p:cBhvr>
                                          <p:tavLst>
                                            <p:tav tm="0">
                                              <p:val>
                                                <p:strVal val="#ppt_x"/>
                                              </p:val>
                                            </p:tav>
                                            <p:tav tm="100000">
                                              <p:val>
                                                <p:strVal val="#ppt_x"/>
                                              </p:val>
                                            </p:tav>
                                          </p:tavLst>
                                        </p:anim>
                                        <p:anim calcmode="lin" valueType="num">
                                          <p:cBhvr additive="base">
                                            <p:cTn id="84" dur="2000" fill="hold"/>
                                            <p:tgtEl>
                                              <p:spTgt spid="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2" grpId="0" animBg="1"/>
          <p:bldP spid="5" grpId="0" animBg="1"/>
          <p:bldP spid="6" grpId="0" animBg="1"/>
          <p:bldP spid="52" grpId="0"/>
          <p:bldP spid="53" grpId="0"/>
          <p:bldP spid="12" grpId="0"/>
          <p:bldP spid="14" grpId="0"/>
          <p:bldP spid="15" grpId="0"/>
          <p:bldP spid="7" grpId="0" animBg="1"/>
          <p:bldP spid="11" grpId="0" animBg="1"/>
          <p:bldP spid="16" grpId="0"/>
          <p:bldP spid="39" grpId="0"/>
          <p:bldP spid="185" grpId="0" animBg="1"/>
          <p:bldP spid="188" grpId="0" animBg="1"/>
          <p:bldP spid="189" grpId="0"/>
          <p:bldP spid="191" grpId="0"/>
          <p:bldP spid="19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p:cNvSpPr>
          <p:nvPr/>
        </p:nvSpPr>
        <p:spPr>
          <a:xfrm rot="5400000">
            <a:off x="1691040" y="-1772693"/>
            <a:ext cx="6872228" cy="10363165"/>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8048307" y="2616491"/>
            <a:ext cx="6402189" cy="1598232"/>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grpSp>
        <p:nvGrpSpPr>
          <p:cNvPr id="8" name="Group 7">
            <a:extLst>
              <a:ext uri="{FF2B5EF4-FFF2-40B4-BE49-F238E27FC236}">
                <a16:creationId xmlns:a16="http://schemas.microsoft.com/office/drawing/2014/main" id="{EA579845-B3B8-8E82-3D94-6310BBF123F8}"/>
              </a:ext>
            </a:extLst>
          </p:cNvPr>
          <p:cNvGrpSpPr/>
          <p:nvPr/>
        </p:nvGrpSpPr>
        <p:grpSpPr>
          <a:xfrm>
            <a:off x="-10886" y="3018515"/>
            <a:ext cx="3788772" cy="830997"/>
            <a:chOff x="354129" y="2603613"/>
            <a:chExt cx="3788772" cy="830997"/>
          </a:xfrm>
        </p:grpSpPr>
        <p:sp>
          <p:nvSpPr>
            <p:cNvPr id="199" name="TextBox 198">
              <a:extLst>
                <a:ext uri="{FF2B5EF4-FFF2-40B4-BE49-F238E27FC236}">
                  <a16:creationId xmlns:a16="http://schemas.microsoft.com/office/drawing/2014/main" id="{BA57C3A4-FA58-E303-071D-86CA5C6F1B55}"/>
                </a:ext>
              </a:extLst>
            </p:cNvPr>
            <p:cNvSpPr txBox="1"/>
            <p:nvPr/>
          </p:nvSpPr>
          <p:spPr>
            <a:xfrm>
              <a:off x="354129" y="2603613"/>
              <a:ext cx="3788772"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Quản lý</a:t>
              </a:r>
            </a:p>
            <a:p>
              <a:pPr algn="ctr"/>
              <a:r>
                <a:rPr lang="en-US" sz="2400">
                  <a:solidFill>
                    <a:schemeClr val="bg1"/>
                  </a:solidFill>
                  <a:latin typeface="UTM Duepuntozero" panose="02040603050506020204" pitchFamily="18" charset="0"/>
                </a:rPr>
                <a:t>thủ công</a:t>
              </a:r>
            </a:p>
          </p:txBody>
        </p:sp>
        <p:grpSp>
          <p:nvGrpSpPr>
            <p:cNvPr id="10" name="Group 9">
              <a:extLst>
                <a:ext uri="{FF2B5EF4-FFF2-40B4-BE49-F238E27FC236}">
                  <a16:creationId xmlns:a16="http://schemas.microsoft.com/office/drawing/2014/main" id="{F5E9C069-C721-4C46-A323-D3F2B7B77D21}"/>
                </a:ext>
              </a:extLst>
            </p:cNvPr>
            <p:cNvGrpSpPr/>
            <p:nvPr/>
          </p:nvGrpSpPr>
          <p:grpSpPr>
            <a:xfrm>
              <a:off x="678799" y="2920866"/>
              <a:ext cx="3241892" cy="165100"/>
              <a:chOff x="275211" y="1427101"/>
              <a:chExt cx="3241892" cy="165100"/>
            </a:xfrm>
          </p:grpSpPr>
          <p:cxnSp>
            <p:nvCxnSpPr>
              <p:cNvPr id="220" name="Straight Connector 219">
                <a:extLst>
                  <a:ext uri="{FF2B5EF4-FFF2-40B4-BE49-F238E27FC236}">
                    <a16:creationId xmlns:a16="http://schemas.microsoft.com/office/drawing/2014/main" id="{0C1F250B-BA4D-A5B7-7915-DCFDE9932744}"/>
                  </a:ext>
                </a:extLst>
              </p:cNvPr>
              <p:cNvCxnSpPr>
                <a:cxnSpLocks/>
                <a:stCxn id="197"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B12427AB-E38E-25A5-66E0-22E517A5F4E1}"/>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B1AF206-7AAB-729F-1925-BDBB79F16CE6}"/>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193" name="TextBox 192">
            <a:extLst>
              <a:ext uri="{FF2B5EF4-FFF2-40B4-BE49-F238E27FC236}">
                <a16:creationId xmlns:a16="http://schemas.microsoft.com/office/drawing/2014/main" id="{388ADB32-3C54-AA15-0182-408BCBC1B869}"/>
              </a:ext>
            </a:extLst>
          </p:cNvPr>
          <p:cNvSpPr txBox="1"/>
          <p:nvPr/>
        </p:nvSpPr>
        <p:spPr>
          <a:xfrm>
            <a:off x="10302221" y="2469816"/>
            <a:ext cx="1868633" cy="2062103"/>
          </a:xfrm>
          <a:prstGeom prst="rect">
            <a:avLst/>
          </a:prstGeom>
          <a:noFill/>
        </p:spPr>
        <p:txBody>
          <a:bodyPr wrap="square" rtlCol="0">
            <a:spAutoFit/>
          </a:bodyPr>
          <a:lstStyle/>
          <a:p>
            <a:pPr algn="ctr"/>
            <a:r>
              <a:rPr lang="en-US" sz="3200" b="1">
                <a:solidFill>
                  <a:srgbClr val="5D3D1D"/>
                </a:solidFill>
                <a:latin typeface="UTM Bienvenue" panose="02040603050506020204" pitchFamily="18" charset="0"/>
              </a:rPr>
              <a:t>MÔ</a:t>
            </a:r>
          </a:p>
          <a:p>
            <a:pPr algn="ctr"/>
            <a:r>
              <a:rPr lang="en-US" sz="3200" b="1">
                <a:solidFill>
                  <a:srgbClr val="5D3D1D"/>
                </a:solidFill>
                <a:latin typeface="UTM Bienvenue" panose="02040603050506020204" pitchFamily="18" charset="0"/>
              </a:rPr>
              <a:t>TẢ</a:t>
            </a:r>
          </a:p>
          <a:p>
            <a:pPr algn="ctr"/>
            <a:r>
              <a:rPr lang="en-US" sz="3200" b="1">
                <a:solidFill>
                  <a:srgbClr val="5D3D1D"/>
                </a:solidFill>
                <a:latin typeface="UTM Bienvenue" panose="02040603050506020204" pitchFamily="18" charset="0"/>
              </a:rPr>
              <a:t>BÀI</a:t>
            </a:r>
          </a:p>
          <a:p>
            <a:pPr algn="ctr"/>
            <a:r>
              <a:rPr lang="en-US" sz="3200" b="1">
                <a:solidFill>
                  <a:srgbClr val="5D3D1D"/>
                </a:solidFill>
                <a:latin typeface="UTM Bienvenue" panose="02040603050506020204" pitchFamily="18" charset="0"/>
              </a:rPr>
              <a:t>TOÁN</a:t>
            </a:r>
          </a:p>
        </p:txBody>
      </p:sp>
      <p:sp>
        <p:nvSpPr>
          <p:cNvPr id="194" name="Rectangle: Rounded Corners 193">
            <a:extLst>
              <a:ext uri="{FF2B5EF4-FFF2-40B4-BE49-F238E27FC236}">
                <a16:creationId xmlns:a16="http://schemas.microsoft.com/office/drawing/2014/main" id="{AE9A809F-F485-3BA2-EEE6-EE280E28F462}"/>
              </a:ext>
            </a:extLst>
          </p:cNvPr>
          <p:cNvSpPr/>
          <p:nvPr/>
        </p:nvSpPr>
        <p:spPr>
          <a:xfrm rot="2700000">
            <a:off x="7494908" y="2293659"/>
            <a:ext cx="2222703" cy="2317707"/>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B11D0BA3-F004-EEE9-F8F7-BA67966FAF33}"/>
              </a:ext>
            </a:extLst>
          </p:cNvPr>
          <p:cNvSpPr txBox="1"/>
          <p:nvPr/>
        </p:nvSpPr>
        <p:spPr>
          <a:xfrm>
            <a:off x="7100286" y="2731258"/>
            <a:ext cx="2941320" cy="1477328"/>
          </a:xfrm>
          <a:prstGeom prst="rect">
            <a:avLst/>
          </a:prstGeom>
          <a:noFill/>
        </p:spPr>
        <p:txBody>
          <a:bodyPr wrap="square" rtlCol="0">
            <a:spAutoFit/>
          </a:bodyPr>
          <a:lstStyle/>
          <a:p>
            <a:pPr algn="ctr"/>
            <a:r>
              <a:rPr lang="en-US" sz="3000">
                <a:solidFill>
                  <a:srgbClr val="5D3D1D"/>
                </a:solidFill>
                <a:latin typeface="UTM Duepuntozero" panose="02040603050506020204" pitchFamily="18" charset="0"/>
              </a:rPr>
              <a:t>HỆ THỐNG </a:t>
            </a:r>
          </a:p>
          <a:p>
            <a:pPr algn="ctr"/>
            <a:r>
              <a:rPr lang="en-US" sz="3000">
                <a:solidFill>
                  <a:srgbClr val="5D3D1D"/>
                </a:solidFill>
                <a:latin typeface="UTM Duepuntozero" panose="02040603050506020204" pitchFamily="18" charset="0"/>
              </a:rPr>
              <a:t>QUẢN LÍ</a:t>
            </a:r>
          </a:p>
          <a:p>
            <a:pPr algn="ctr"/>
            <a:r>
              <a:rPr lang="en-US" sz="3000">
                <a:solidFill>
                  <a:srgbClr val="5D3D1D"/>
                </a:solidFill>
                <a:latin typeface="UTM Duepuntozero" panose="02040603050506020204" pitchFamily="18" charset="0"/>
              </a:rPr>
              <a:t>NHÀ HÀNG</a:t>
            </a:r>
          </a:p>
        </p:txBody>
      </p:sp>
      <p:grpSp>
        <p:nvGrpSpPr>
          <p:cNvPr id="11" name="Group 10">
            <a:extLst>
              <a:ext uri="{FF2B5EF4-FFF2-40B4-BE49-F238E27FC236}">
                <a16:creationId xmlns:a16="http://schemas.microsoft.com/office/drawing/2014/main" id="{7CDB0961-D8D1-42C2-4EA4-53D64007AE02}"/>
              </a:ext>
            </a:extLst>
          </p:cNvPr>
          <p:cNvGrpSpPr/>
          <p:nvPr/>
        </p:nvGrpSpPr>
        <p:grpSpPr>
          <a:xfrm>
            <a:off x="316928" y="5070577"/>
            <a:ext cx="3265411" cy="830997"/>
            <a:chOff x="690869" y="4742699"/>
            <a:chExt cx="3265411" cy="830997"/>
          </a:xfrm>
        </p:grpSpPr>
        <p:sp>
          <p:nvSpPr>
            <p:cNvPr id="225" name="TextBox 224">
              <a:extLst>
                <a:ext uri="{FF2B5EF4-FFF2-40B4-BE49-F238E27FC236}">
                  <a16:creationId xmlns:a16="http://schemas.microsoft.com/office/drawing/2014/main" id="{A09CA464-8035-A645-BD31-1CEECFF342A3}"/>
                </a:ext>
              </a:extLst>
            </p:cNvPr>
            <p:cNvSpPr txBox="1"/>
            <p:nvPr/>
          </p:nvSpPr>
          <p:spPr>
            <a:xfrm>
              <a:off x="690869" y="4742699"/>
              <a:ext cx="321055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CNTT</a:t>
              </a:r>
            </a:p>
            <a:p>
              <a:pPr algn="ctr"/>
              <a:r>
                <a:rPr lang="en-US" sz="2400">
                  <a:solidFill>
                    <a:schemeClr val="bg1"/>
                  </a:solidFill>
                  <a:latin typeface="UTM Duepuntozero" panose="02040603050506020204" pitchFamily="18" charset="0"/>
                </a:rPr>
                <a:t>phát triển</a:t>
              </a:r>
            </a:p>
          </p:txBody>
        </p:sp>
        <p:grpSp>
          <p:nvGrpSpPr>
            <p:cNvPr id="12" name="Group 11">
              <a:extLst>
                <a:ext uri="{FF2B5EF4-FFF2-40B4-BE49-F238E27FC236}">
                  <a16:creationId xmlns:a16="http://schemas.microsoft.com/office/drawing/2014/main" id="{B274ACF1-7CFF-7D5A-28DD-61A063C74A54}"/>
                </a:ext>
              </a:extLst>
            </p:cNvPr>
            <p:cNvGrpSpPr/>
            <p:nvPr/>
          </p:nvGrpSpPr>
          <p:grpSpPr>
            <a:xfrm>
              <a:off x="714388" y="5079426"/>
              <a:ext cx="3241892" cy="165100"/>
              <a:chOff x="275211" y="1427101"/>
              <a:chExt cx="3241892" cy="165100"/>
            </a:xfrm>
          </p:grpSpPr>
          <p:cxnSp>
            <p:nvCxnSpPr>
              <p:cNvPr id="13" name="Straight Connector 12">
                <a:extLst>
                  <a:ext uri="{FF2B5EF4-FFF2-40B4-BE49-F238E27FC236}">
                    <a16:creationId xmlns:a16="http://schemas.microsoft.com/office/drawing/2014/main" id="{6184595B-606E-5732-66C9-0871D5B3653A}"/>
                  </a:ext>
                </a:extLst>
              </p:cNvPr>
              <p:cNvCxnSpPr>
                <a:cxnSpLocks/>
                <a:stCxn id="14"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D28D9D3-4BDA-72F6-C184-2E3264A2D96B}"/>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F6BC79-6CDD-4F66-44E8-22D0E70AF77B}"/>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5C652394-F8A5-44D6-E127-400D1E8B5A22}"/>
              </a:ext>
            </a:extLst>
          </p:cNvPr>
          <p:cNvGrpSpPr/>
          <p:nvPr/>
        </p:nvGrpSpPr>
        <p:grpSpPr>
          <a:xfrm>
            <a:off x="0" y="949140"/>
            <a:ext cx="3899269" cy="830997"/>
            <a:chOff x="395403" y="1175894"/>
            <a:chExt cx="3899269" cy="830997"/>
          </a:xfrm>
        </p:grpSpPr>
        <p:sp>
          <p:nvSpPr>
            <p:cNvPr id="231" name="TextBox 230">
              <a:extLst>
                <a:ext uri="{FF2B5EF4-FFF2-40B4-BE49-F238E27FC236}">
                  <a16:creationId xmlns:a16="http://schemas.microsoft.com/office/drawing/2014/main" id="{EAEBE0FB-F923-8CC7-B148-FA106DBC1761}"/>
                </a:ext>
              </a:extLst>
            </p:cNvPr>
            <p:cNvSpPr txBox="1"/>
            <p:nvPr/>
          </p:nvSpPr>
          <p:spPr>
            <a:xfrm>
              <a:off x="395403" y="1175894"/>
              <a:ext cx="3899269"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Phát triển, mở rộng</a:t>
              </a:r>
            </a:p>
            <a:p>
              <a:pPr algn="ctr"/>
              <a:r>
                <a:rPr lang="en-US" sz="2400">
                  <a:solidFill>
                    <a:schemeClr val="bg1"/>
                  </a:solidFill>
                  <a:latin typeface="UTM Duepuntozero" panose="02040603050506020204" pitchFamily="18" charset="0"/>
                </a:rPr>
                <a:t>quy mô nhà hàng</a:t>
              </a:r>
            </a:p>
          </p:txBody>
        </p:sp>
        <p:grpSp>
          <p:nvGrpSpPr>
            <p:cNvPr id="16" name="Group 15">
              <a:extLst>
                <a:ext uri="{FF2B5EF4-FFF2-40B4-BE49-F238E27FC236}">
                  <a16:creationId xmlns:a16="http://schemas.microsoft.com/office/drawing/2014/main" id="{277D549F-399C-5CD7-9DC0-DDD3B176DED2}"/>
                </a:ext>
              </a:extLst>
            </p:cNvPr>
            <p:cNvGrpSpPr/>
            <p:nvPr/>
          </p:nvGrpSpPr>
          <p:grpSpPr>
            <a:xfrm>
              <a:off x="678799" y="1513902"/>
              <a:ext cx="3241892" cy="165100"/>
              <a:chOff x="275211" y="1427101"/>
              <a:chExt cx="3241892" cy="165100"/>
            </a:xfrm>
          </p:grpSpPr>
          <p:cxnSp>
            <p:nvCxnSpPr>
              <p:cNvPr id="17" name="Straight Connector 16">
                <a:extLst>
                  <a:ext uri="{FF2B5EF4-FFF2-40B4-BE49-F238E27FC236}">
                    <a16:creationId xmlns:a16="http://schemas.microsoft.com/office/drawing/2014/main" id="{8F46BF18-BF88-8EF5-A2E6-01EB9C2F32E2}"/>
                  </a:ext>
                </a:extLst>
              </p:cNvPr>
              <p:cNvCxnSpPr>
                <a:cxnSpLocks/>
                <a:stCxn id="18"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FC72674-CDAB-5330-61EB-50DA2E3E2079}"/>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342F65-6B16-87A1-B1A7-F9740F5B90F5}"/>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Rounded Corners 3">
            <a:extLst>
              <a:ext uri="{FF2B5EF4-FFF2-40B4-BE49-F238E27FC236}">
                <a16:creationId xmlns:a16="http://schemas.microsoft.com/office/drawing/2014/main" id="{8BD657A8-C8A2-2857-29FC-6232E7B1DA96}"/>
              </a:ext>
            </a:extLst>
          </p:cNvPr>
          <p:cNvSpPr/>
          <p:nvPr/>
        </p:nvSpPr>
        <p:spPr>
          <a:xfrm>
            <a:off x="3890467" y="2617444"/>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95C5787-52AB-F254-7DA1-C43BF50A145E}"/>
              </a:ext>
            </a:extLst>
          </p:cNvPr>
          <p:cNvSpPr txBox="1"/>
          <p:nvPr/>
        </p:nvSpPr>
        <p:spPr>
          <a:xfrm>
            <a:off x="3890467" y="2832335"/>
            <a:ext cx="2370073" cy="1200329"/>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Mất thời gian </a:t>
            </a:r>
          </a:p>
          <a:p>
            <a:pPr algn="ctr"/>
            <a:r>
              <a:rPr lang="en-US" sz="2400">
                <a:solidFill>
                  <a:schemeClr val="bg1"/>
                </a:solidFill>
                <a:latin typeface="UTM Duepuntozero" panose="02040603050506020204" pitchFamily="18" charset="0"/>
              </a:rPr>
              <a:t>Tốn kém nhân lực</a:t>
            </a:r>
          </a:p>
          <a:p>
            <a:pPr algn="ctr"/>
            <a:r>
              <a:rPr lang="en-US" sz="2400">
                <a:solidFill>
                  <a:schemeClr val="bg1"/>
                </a:solidFill>
                <a:latin typeface="UTM Duepuntozero" panose="02040603050506020204" pitchFamily="18" charset="0"/>
              </a:rPr>
              <a:t>Dễ nhầm lẫn</a:t>
            </a:r>
          </a:p>
        </p:txBody>
      </p:sp>
      <p:sp>
        <p:nvSpPr>
          <p:cNvPr id="50" name="Rectangle: Rounded Corners 49">
            <a:extLst>
              <a:ext uri="{FF2B5EF4-FFF2-40B4-BE49-F238E27FC236}">
                <a16:creationId xmlns:a16="http://schemas.microsoft.com/office/drawing/2014/main" id="{714A508B-8D9D-6455-D887-A13FD00C4539}"/>
              </a:ext>
            </a:extLst>
          </p:cNvPr>
          <p:cNvSpPr/>
          <p:nvPr/>
        </p:nvSpPr>
        <p:spPr>
          <a:xfrm>
            <a:off x="3879583" y="562336"/>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0BFC521-19D2-8890-CF74-5E9B1C091169}"/>
              </a:ext>
            </a:extLst>
          </p:cNvPr>
          <p:cNvSpPr txBox="1"/>
          <p:nvPr/>
        </p:nvSpPr>
        <p:spPr>
          <a:xfrm>
            <a:off x="3879583" y="755458"/>
            <a:ext cx="2370073" cy="1200329"/>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Lượng nhân viên, công việc quá nhiều.</a:t>
            </a:r>
          </a:p>
          <a:p>
            <a:pPr algn="ctr"/>
            <a:r>
              <a:rPr lang="en-US" sz="2400">
                <a:solidFill>
                  <a:schemeClr val="bg1"/>
                </a:solidFill>
                <a:latin typeface="UTM Duepuntozero" panose="02040603050506020204" pitchFamily="18" charset="0"/>
              </a:rPr>
              <a:t>Sai sót công việc </a:t>
            </a:r>
          </a:p>
        </p:txBody>
      </p:sp>
      <p:sp>
        <p:nvSpPr>
          <p:cNvPr id="52" name="Rectangle: Rounded Corners 51">
            <a:extLst>
              <a:ext uri="{FF2B5EF4-FFF2-40B4-BE49-F238E27FC236}">
                <a16:creationId xmlns:a16="http://schemas.microsoft.com/office/drawing/2014/main" id="{ADC3EA7B-FE3C-6F42-D4DA-3212E874E206}"/>
              </a:ext>
            </a:extLst>
          </p:cNvPr>
          <p:cNvSpPr/>
          <p:nvPr/>
        </p:nvSpPr>
        <p:spPr>
          <a:xfrm>
            <a:off x="3901351" y="4764951"/>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70C2440-870C-48C2-7C91-546B19683FCF}"/>
              </a:ext>
            </a:extLst>
          </p:cNvPr>
          <p:cNvSpPr txBox="1"/>
          <p:nvPr/>
        </p:nvSpPr>
        <p:spPr>
          <a:xfrm>
            <a:off x="3901351" y="4773011"/>
            <a:ext cx="2370073" cy="1569660"/>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Nhu cầu tiện dụng</a:t>
            </a:r>
          </a:p>
          <a:p>
            <a:pPr algn="ctr"/>
            <a:r>
              <a:rPr lang="en-US" sz="2400">
                <a:solidFill>
                  <a:schemeClr val="bg1"/>
                </a:solidFill>
                <a:latin typeface="UTM Duepuntozero" panose="02040603050506020204" pitchFamily="18" charset="0"/>
              </a:rPr>
              <a:t>Đáp ứng nhanh chóng, dễ dàng,</a:t>
            </a:r>
          </a:p>
          <a:p>
            <a:pPr algn="ctr"/>
            <a:r>
              <a:rPr lang="en-US" sz="2400">
                <a:solidFill>
                  <a:schemeClr val="bg1"/>
                </a:solidFill>
                <a:latin typeface="UTM Duepuntozero" panose="02040603050506020204" pitchFamily="18" charset="0"/>
              </a:rPr>
              <a:t>chuyên nghiệp</a:t>
            </a:r>
          </a:p>
        </p:txBody>
      </p:sp>
      <p:cxnSp>
        <p:nvCxnSpPr>
          <p:cNvPr id="55" name="Straight Arrow Connector 54">
            <a:extLst>
              <a:ext uri="{FF2B5EF4-FFF2-40B4-BE49-F238E27FC236}">
                <a16:creationId xmlns:a16="http://schemas.microsoft.com/office/drawing/2014/main" id="{B837CE88-EF15-23DC-FEFA-2234CA3BC56F}"/>
              </a:ext>
            </a:extLst>
          </p:cNvPr>
          <p:cNvCxnSpPr>
            <a:cxnSpLocks/>
            <a:stCxn id="51" idx="3"/>
          </p:cNvCxnSpPr>
          <p:nvPr/>
        </p:nvCxnSpPr>
        <p:spPr>
          <a:xfrm>
            <a:off x="6249656" y="1355623"/>
            <a:ext cx="2321290" cy="5264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31AFD8-E7DC-8EC1-7DBE-8C22B327C4A0}"/>
              </a:ext>
            </a:extLst>
          </p:cNvPr>
          <p:cNvCxnSpPr>
            <a:cxnSpLocks/>
          </p:cNvCxnSpPr>
          <p:nvPr/>
        </p:nvCxnSpPr>
        <p:spPr>
          <a:xfrm>
            <a:off x="6260540" y="3500868"/>
            <a:ext cx="74906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8075D-AD9B-F581-FD90-7405AFDE00C7}"/>
              </a:ext>
            </a:extLst>
          </p:cNvPr>
          <p:cNvCxnSpPr>
            <a:cxnSpLocks/>
            <a:stCxn id="53" idx="3"/>
          </p:cNvCxnSpPr>
          <p:nvPr/>
        </p:nvCxnSpPr>
        <p:spPr>
          <a:xfrm flipV="1">
            <a:off x="6271424" y="5045741"/>
            <a:ext cx="2299522" cy="5121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21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anim calcmode="lin" valueType="num">
                                      <p:cBhvr>
                                        <p:cTn id="22" dur="1000" fill="hold"/>
                                        <p:tgtEl>
                                          <p:spTgt spid="51"/>
                                        </p:tgtEl>
                                        <p:attrNameLst>
                                          <p:attrName>ppt_x</p:attrName>
                                        </p:attrNameLst>
                                      </p:cBhvr>
                                      <p:tavLst>
                                        <p:tav tm="0">
                                          <p:val>
                                            <p:strVal val="#ppt_x"/>
                                          </p:val>
                                        </p:tav>
                                        <p:tav tm="100000">
                                          <p:val>
                                            <p:strVal val="#ppt_x"/>
                                          </p:val>
                                        </p:tav>
                                      </p:tavLst>
                                    </p:anim>
                                    <p:anim calcmode="lin" valueType="num">
                                      <p:cBhvr>
                                        <p:cTn id="23" dur="1000" fill="hold"/>
                                        <p:tgtEl>
                                          <p:spTgt spid="5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anim calcmode="lin" valueType="num">
                                      <p:cBhvr>
                                        <p:cTn id="27" dur="1000" fill="hold"/>
                                        <p:tgtEl>
                                          <p:spTgt spid="50"/>
                                        </p:tgtEl>
                                        <p:attrNameLst>
                                          <p:attrName>ppt_x</p:attrName>
                                        </p:attrNameLst>
                                      </p:cBhvr>
                                      <p:tavLst>
                                        <p:tav tm="0">
                                          <p:val>
                                            <p:strVal val="#ppt_x"/>
                                          </p:val>
                                        </p:tav>
                                        <p:tav tm="100000">
                                          <p:val>
                                            <p:strVal val="#ppt_x"/>
                                          </p:val>
                                        </p:tav>
                                      </p:tavLst>
                                    </p:anim>
                                    <p:anim calcmode="lin" valueType="num">
                                      <p:cBhvr>
                                        <p:cTn id="2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1000"/>
                                        <p:tgtEl>
                                          <p:spTgt spid="52"/>
                                        </p:tgtEl>
                                      </p:cBhvr>
                                    </p:animEffect>
                                    <p:anim calcmode="lin" valueType="num">
                                      <p:cBhvr>
                                        <p:cTn id="60" dur="1000" fill="hold"/>
                                        <p:tgtEl>
                                          <p:spTgt spid="52"/>
                                        </p:tgtEl>
                                        <p:attrNameLst>
                                          <p:attrName>ppt_x</p:attrName>
                                        </p:attrNameLst>
                                      </p:cBhvr>
                                      <p:tavLst>
                                        <p:tav tm="0">
                                          <p:val>
                                            <p:strVal val="#ppt_x"/>
                                          </p:val>
                                        </p:tav>
                                        <p:tav tm="100000">
                                          <p:val>
                                            <p:strVal val="#ppt_x"/>
                                          </p:val>
                                        </p:tav>
                                      </p:tavLst>
                                    </p:anim>
                                    <p:anim calcmode="lin" valueType="num">
                                      <p:cBhvr>
                                        <p:cTn id="61" dur="1000" fill="hold"/>
                                        <p:tgtEl>
                                          <p:spTgt spid="5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1000"/>
                                        <p:tgtEl>
                                          <p:spTgt spid="53"/>
                                        </p:tgtEl>
                                      </p:cBhvr>
                                    </p:animEffect>
                                    <p:anim calcmode="lin" valueType="num">
                                      <p:cBhvr>
                                        <p:cTn id="65" dur="1000" fill="hold"/>
                                        <p:tgtEl>
                                          <p:spTgt spid="53"/>
                                        </p:tgtEl>
                                        <p:attrNameLst>
                                          <p:attrName>ppt_x</p:attrName>
                                        </p:attrNameLst>
                                      </p:cBhvr>
                                      <p:tavLst>
                                        <p:tav tm="0">
                                          <p:val>
                                            <p:strVal val="#ppt_x"/>
                                          </p:val>
                                        </p:tav>
                                        <p:tav tm="100000">
                                          <p:val>
                                            <p:strVal val="#ppt_x"/>
                                          </p:val>
                                        </p:tav>
                                      </p:tavLst>
                                    </p:anim>
                                    <p:anim calcmode="lin" valueType="num">
                                      <p:cBhvr>
                                        <p:cTn id="6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barn(inVertical)">
                                      <p:cBhvr>
                                        <p:cTn id="71" dur="500"/>
                                        <p:tgtEl>
                                          <p:spTgt spid="9"/>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barn(inVertical)">
                                      <p:cBhvr>
                                        <p:cTn id="74" dur="500"/>
                                        <p:tgtEl>
                                          <p:spTgt spid="194"/>
                                        </p:tgtEl>
                                      </p:cBhvr>
                                    </p:animEffect>
                                  </p:childTnLst>
                                </p:cTn>
                              </p:par>
                              <p:par>
                                <p:cTn id="75" presetID="42"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1000"/>
                                        <p:tgtEl>
                                          <p:spTgt spid="58"/>
                                        </p:tgtEl>
                                      </p:cBhvr>
                                    </p:animEffect>
                                    <p:anim calcmode="lin" valueType="num">
                                      <p:cBhvr>
                                        <p:cTn id="83" dur="1000" fill="hold"/>
                                        <p:tgtEl>
                                          <p:spTgt spid="58"/>
                                        </p:tgtEl>
                                        <p:attrNameLst>
                                          <p:attrName>ppt_x</p:attrName>
                                        </p:attrNameLst>
                                      </p:cBhvr>
                                      <p:tavLst>
                                        <p:tav tm="0">
                                          <p:val>
                                            <p:strVal val="#ppt_x"/>
                                          </p:val>
                                        </p:tav>
                                        <p:tav tm="100000">
                                          <p:val>
                                            <p:strVal val="#ppt_x"/>
                                          </p:val>
                                        </p:tav>
                                      </p:tavLst>
                                    </p:anim>
                                    <p:anim calcmode="lin" valueType="num">
                                      <p:cBhvr>
                                        <p:cTn id="84" dur="1000" fill="hold"/>
                                        <p:tgtEl>
                                          <p:spTgt spid="5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1000"/>
                                        <p:tgtEl>
                                          <p:spTgt spid="63"/>
                                        </p:tgtEl>
                                      </p:cBhvr>
                                    </p:animEffect>
                                    <p:anim calcmode="lin" valueType="num">
                                      <p:cBhvr>
                                        <p:cTn id="88" dur="1000" fill="hold"/>
                                        <p:tgtEl>
                                          <p:spTgt spid="63"/>
                                        </p:tgtEl>
                                        <p:attrNameLst>
                                          <p:attrName>ppt_x</p:attrName>
                                        </p:attrNameLst>
                                      </p:cBhvr>
                                      <p:tavLst>
                                        <p:tav tm="0">
                                          <p:val>
                                            <p:strVal val="#ppt_x"/>
                                          </p:val>
                                        </p:tav>
                                        <p:tav tm="100000">
                                          <p:val>
                                            <p:strVal val="#ppt_x"/>
                                          </p:val>
                                        </p:tav>
                                      </p:tavLst>
                                    </p:anim>
                                    <p:anim calcmode="lin" valueType="num">
                                      <p:cBhvr>
                                        <p:cTn id="8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animBg="1"/>
      <p:bldP spid="9" grpId="0"/>
      <p:bldP spid="4" grpId="0" animBg="1"/>
      <p:bldP spid="49" grpId="0"/>
      <p:bldP spid="50" grpId="0" animBg="1"/>
      <p:bldP spid="51" grpId="0"/>
      <p:bldP spid="52" grpId="0" animBg="1"/>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p:cNvSpPr>
          <p:nvPr/>
        </p:nvSpPr>
        <p:spPr>
          <a:xfrm rot="5400000">
            <a:off x="1691040" y="-1772693"/>
            <a:ext cx="6872228" cy="10363165"/>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8048307" y="2616491"/>
            <a:ext cx="6402189" cy="1598232"/>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grpSp>
        <p:nvGrpSpPr>
          <p:cNvPr id="8" name="Group 7">
            <a:extLst>
              <a:ext uri="{FF2B5EF4-FFF2-40B4-BE49-F238E27FC236}">
                <a16:creationId xmlns:a16="http://schemas.microsoft.com/office/drawing/2014/main" id="{EA579845-B3B8-8E82-3D94-6310BBF123F8}"/>
              </a:ext>
            </a:extLst>
          </p:cNvPr>
          <p:cNvGrpSpPr/>
          <p:nvPr/>
        </p:nvGrpSpPr>
        <p:grpSpPr>
          <a:xfrm>
            <a:off x="6405154" y="3018515"/>
            <a:ext cx="3788772" cy="830997"/>
            <a:chOff x="354129" y="2603613"/>
            <a:chExt cx="3788772" cy="830997"/>
          </a:xfrm>
        </p:grpSpPr>
        <p:sp>
          <p:nvSpPr>
            <p:cNvPr id="199" name="TextBox 198">
              <a:extLst>
                <a:ext uri="{FF2B5EF4-FFF2-40B4-BE49-F238E27FC236}">
                  <a16:creationId xmlns:a16="http://schemas.microsoft.com/office/drawing/2014/main" id="{BA57C3A4-FA58-E303-071D-86CA5C6F1B55}"/>
                </a:ext>
              </a:extLst>
            </p:cNvPr>
            <p:cNvSpPr txBox="1"/>
            <p:nvPr/>
          </p:nvSpPr>
          <p:spPr>
            <a:xfrm>
              <a:off x="354129" y="2603613"/>
              <a:ext cx="3788772"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Kiểm soát chặt chẽ</a:t>
              </a:r>
            </a:p>
            <a:p>
              <a:pPr algn="ctr"/>
              <a:r>
                <a:rPr lang="en-US" sz="2400">
                  <a:solidFill>
                    <a:schemeClr val="bg1"/>
                  </a:solidFill>
                  <a:latin typeface="UTM Duepuntozero" panose="02040603050506020204" pitchFamily="18" charset="0"/>
                </a:rPr>
                <a:t>Tránh thất lạc, tốn kém</a:t>
              </a:r>
            </a:p>
          </p:txBody>
        </p:sp>
        <p:grpSp>
          <p:nvGrpSpPr>
            <p:cNvPr id="10" name="Group 9">
              <a:extLst>
                <a:ext uri="{FF2B5EF4-FFF2-40B4-BE49-F238E27FC236}">
                  <a16:creationId xmlns:a16="http://schemas.microsoft.com/office/drawing/2014/main" id="{F5E9C069-C721-4C46-A323-D3F2B7B77D21}"/>
                </a:ext>
              </a:extLst>
            </p:cNvPr>
            <p:cNvGrpSpPr/>
            <p:nvPr/>
          </p:nvGrpSpPr>
          <p:grpSpPr>
            <a:xfrm>
              <a:off x="678799" y="2920866"/>
              <a:ext cx="3241892" cy="165100"/>
              <a:chOff x="275211" y="1427101"/>
              <a:chExt cx="3241892" cy="165100"/>
            </a:xfrm>
          </p:grpSpPr>
          <p:cxnSp>
            <p:nvCxnSpPr>
              <p:cNvPr id="220" name="Straight Connector 219">
                <a:extLst>
                  <a:ext uri="{FF2B5EF4-FFF2-40B4-BE49-F238E27FC236}">
                    <a16:creationId xmlns:a16="http://schemas.microsoft.com/office/drawing/2014/main" id="{0C1F250B-BA4D-A5B7-7915-DCFDE9932744}"/>
                  </a:ext>
                </a:extLst>
              </p:cNvPr>
              <p:cNvCxnSpPr>
                <a:cxnSpLocks/>
                <a:stCxn id="197"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B12427AB-E38E-25A5-66E0-22E517A5F4E1}"/>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B1AF206-7AAB-729F-1925-BDBB79F16CE6}"/>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193" name="TextBox 192">
            <a:extLst>
              <a:ext uri="{FF2B5EF4-FFF2-40B4-BE49-F238E27FC236}">
                <a16:creationId xmlns:a16="http://schemas.microsoft.com/office/drawing/2014/main" id="{388ADB32-3C54-AA15-0182-408BCBC1B869}"/>
              </a:ext>
            </a:extLst>
          </p:cNvPr>
          <p:cNvSpPr txBox="1"/>
          <p:nvPr/>
        </p:nvSpPr>
        <p:spPr>
          <a:xfrm>
            <a:off x="10302221" y="2469816"/>
            <a:ext cx="1868633" cy="2062103"/>
          </a:xfrm>
          <a:prstGeom prst="rect">
            <a:avLst/>
          </a:prstGeom>
          <a:noFill/>
        </p:spPr>
        <p:txBody>
          <a:bodyPr wrap="square" rtlCol="0">
            <a:spAutoFit/>
          </a:bodyPr>
          <a:lstStyle/>
          <a:p>
            <a:pPr algn="ctr"/>
            <a:r>
              <a:rPr lang="en-US" sz="3200" b="1">
                <a:solidFill>
                  <a:srgbClr val="5D3D1D"/>
                </a:solidFill>
                <a:latin typeface="UTM Bienvenue" panose="02040603050506020204" pitchFamily="18" charset="0"/>
              </a:rPr>
              <a:t>MÔ</a:t>
            </a:r>
          </a:p>
          <a:p>
            <a:pPr algn="ctr"/>
            <a:r>
              <a:rPr lang="en-US" sz="3200" b="1">
                <a:solidFill>
                  <a:srgbClr val="5D3D1D"/>
                </a:solidFill>
                <a:latin typeface="UTM Bienvenue" panose="02040603050506020204" pitchFamily="18" charset="0"/>
              </a:rPr>
              <a:t>TẢ</a:t>
            </a:r>
          </a:p>
          <a:p>
            <a:pPr algn="ctr"/>
            <a:r>
              <a:rPr lang="en-US" sz="3200" b="1">
                <a:solidFill>
                  <a:srgbClr val="5D3D1D"/>
                </a:solidFill>
                <a:latin typeface="UTM Bienvenue" panose="02040603050506020204" pitchFamily="18" charset="0"/>
              </a:rPr>
              <a:t>BÀI</a:t>
            </a:r>
          </a:p>
          <a:p>
            <a:pPr algn="ctr"/>
            <a:r>
              <a:rPr lang="en-US" sz="3200" b="1">
                <a:solidFill>
                  <a:srgbClr val="5D3D1D"/>
                </a:solidFill>
                <a:latin typeface="UTM Bienvenue" panose="02040603050506020204" pitchFamily="18" charset="0"/>
              </a:rPr>
              <a:t>TOÁN</a:t>
            </a:r>
          </a:p>
        </p:txBody>
      </p:sp>
      <p:sp>
        <p:nvSpPr>
          <p:cNvPr id="194" name="Rectangle: Rounded Corners 193">
            <a:extLst>
              <a:ext uri="{FF2B5EF4-FFF2-40B4-BE49-F238E27FC236}">
                <a16:creationId xmlns:a16="http://schemas.microsoft.com/office/drawing/2014/main" id="{AE9A809F-F485-3BA2-EEE6-EE280E28F462}"/>
              </a:ext>
            </a:extLst>
          </p:cNvPr>
          <p:cNvSpPr/>
          <p:nvPr/>
        </p:nvSpPr>
        <p:spPr>
          <a:xfrm rot="2700000">
            <a:off x="697868" y="2293659"/>
            <a:ext cx="2222703" cy="2317707"/>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B11D0BA3-F004-EEE9-F8F7-BA67966FAF33}"/>
              </a:ext>
            </a:extLst>
          </p:cNvPr>
          <p:cNvSpPr txBox="1"/>
          <p:nvPr/>
        </p:nvSpPr>
        <p:spPr>
          <a:xfrm>
            <a:off x="303246" y="2731258"/>
            <a:ext cx="2941320" cy="1477328"/>
          </a:xfrm>
          <a:prstGeom prst="rect">
            <a:avLst/>
          </a:prstGeom>
          <a:noFill/>
        </p:spPr>
        <p:txBody>
          <a:bodyPr wrap="square" rtlCol="0">
            <a:spAutoFit/>
          </a:bodyPr>
          <a:lstStyle/>
          <a:p>
            <a:pPr algn="ctr"/>
            <a:r>
              <a:rPr lang="en-US" sz="3000">
                <a:solidFill>
                  <a:srgbClr val="5D3D1D"/>
                </a:solidFill>
                <a:latin typeface="UTM Duepuntozero" panose="02040603050506020204" pitchFamily="18" charset="0"/>
              </a:rPr>
              <a:t>HỆ THỐNG </a:t>
            </a:r>
          </a:p>
          <a:p>
            <a:pPr algn="ctr"/>
            <a:r>
              <a:rPr lang="en-US" sz="3000">
                <a:solidFill>
                  <a:srgbClr val="5D3D1D"/>
                </a:solidFill>
                <a:latin typeface="UTM Duepuntozero" panose="02040603050506020204" pitchFamily="18" charset="0"/>
              </a:rPr>
              <a:t>QUẢN LÍ</a:t>
            </a:r>
          </a:p>
          <a:p>
            <a:pPr algn="ctr"/>
            <a:r>
              <a:rPr lang="en-US" sz="3000">
                <a:solidFill>
                  <a:srgbClr val="5D3D1D"/>
                </a:solidFill>
                <a:latin typeface="UTM Duepuntozero" panose="02040603050506020204" pitchFamily="18" charset="0"/>
              </a:rPr>
              <a:t>NHÀ HÀNG</a:t>
            </a:r>
          </a:p>
        </p:txBody>
      </p:sp>
      <p:grpSp>
        <p:nvGrpSpPr>
          <p:cNvPr id="11" name="Group 10">
            <a:extLst>
              <a:ext uri="{FF2B5EF4-FFF2-40B4-BE49-F238E27FC236}">
                <a16:creationId xmlns:a16="http://schemas.microsoft.com/office/drawing/2014/main" id="{7CDB0961-D8D1-42C2-4EA4-53D64007AE02}"/>
              </a:ext>
            </a:extLst>
          </p:cNvPr>
          <p:cNvGrpSpPr/>
          <p:nvPr/>
        </p:nvGrpSpPr>
        <p:grpSpPr>
          <a:xfrm>
            <a:off x="6732968" y="5070577"/>
            <a:ext cx="3265411" cy="830997"/>
            <a:chOff x="690869" y="4742699"/>
            <a:chExt cx="3265411" cy="830997"/>
          </a:xfrm>
        </p:grpSpPr>
        <p:sp>
          <p:nvSpPr>
            <p:cNvPr id="225" name="TextBox 224">
              <a:extLst>
                <a:ext uri="{FF2B5EF4-FFF2-40B4-BE49-F238E27FC236}">
                  <a16:creationId xmlns:a16="http://schemas.microsoft.com/office/drawing/2014/main" id="{A09CA464-8035-A645-BD31-1CEECFF342A3}"/>
                </a:ext>
              </a:extLst>
            </p:cNvPr>
            <p:cNvSpPr txBox="1"/>
            <p:nvPr/>
          </p:nvSpPr>
          <p:spPr>
            <a:xfrm>
              <a:off x="690869" y="4742699"/>
              <a:ext cx="321055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Nhiều kết quả tốt</a:t>
              </a:r>
            </a:p>
            <a:p>
              <a:pPr algn="ctr"/>
              <a:r>
                <a:rPr lang="en-US" sz="2400">
                  <a:solidFill>
                    <a:schemeClr val="bg1"/>
                  </a:solidFill>
                  <a:latin typeface="UTM Duepuntozero" panose="02040603050506020204" pitchFamily="18" charset="0"/>
                </a:rPr>
                <a:t>Tăng hiệu suất bán hàng</a:t>
              </a:r>
            </a:p>
          </p:txBody>
        </p:sp>
        <p:grpSp>
          <p:nvGrpSpPr>
            <p:cNvPr id="12" name="Group 11">
              <a:extLst>
                <a:ext uri="{FF2B5EF4-FFF2-40B4-BE49-F238E27FC236}">
                  <a16:creationId xmlns:a16="http://schemas.microsoft.com/office/drawing/2014/main" id="{B274ACF1-7CFF-7D5A-28DD-61A063C74A54}"/>
                </a:ext>
              </a:extLst>
            </p:cNvPr>
            <p:cNvGrpSpPr/>
            <p:nvPr/>
          </p:nvGrpSpPr>
          <p:grpSpPr>
            <a:xfrm>
              <a:off x="714388" y="5079426"/>
              <a:ext cx="3241892" cy="165100"/>
              <a:chOff x="275211" y="1427101"/>
              <a:chExt cx="3241892" cy="165100"/>
            </a:xfrm>
          </p:grpSpPr>
          <p:cxnSp>
            <p:nvCxnSpPr>
              <p:cNvPr id="13" name="Straight Connector 12">
                <a:extLst>
                  <a:ext uri="{FF2B5EF4-FFF2-40B4-BE49-F238E27FC236}">
                    <a16:creationId xmlns:a16="http://schemas.microsoft.com/office/drawing/2014/main" id="{6184595B-606E-5732-66C9-0871D5B3653A}"/>
                  </a:ext>
                </a:extLst>
              </p:cNvPr>
              <p:cNvCxnSpPr>
                <a:cxnSpLocks/>
                <a:stCxn id="14"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D28D9D3-4BDA-72F6-C184-2E3264A2D96B}"/>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F6BC79-6CDD-4F66-44E8-22D0E70AF77B}"/>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5C652394-F8A5-44D6-E127-400D1E8B5A22}"/>
              </a:ext>
            </a:extLst>
          </p:cNvPr>
          <p:cNvGrpSpPr/>
          <p:nvPr/>
        </p:nvGrpSpPr>
        <p:grpSpPr>
          <a:xfrm>
            <a:off x="6416040" y="949140"/>
            <a:ext cx="3899269" cy="830997"/>
            <a:chOff x="395403" y="1175894"/>
            <a:chExt cx="3899269" cy="830997"/>
          </a:xfrm>
        </p:grpSpPr>
        <p:sp>
          <p:nvSpPr>
            <p:cNvPr id="231" name="TextBox 230">
              <a:extLst>
                <a:ext uri="{FF2B5EF4-FFF2-40B4-BE49-F238E27FC236}">
                  <a16:creationId xmlns:a16="http://schemas.microsoft.com/office/drawing/2014/main" id="{EAEBE0FB-F923-8CC7-B148-FA106DBC1761}"/>
                </a:ext>
              </a:extLst>
            </p:cNvPr>
            <p:cNvSpPr txBox="1"/>
            <p:nvPr/>
          </p:nvSpPr>
          <p:spPr>
            <a:xfrm>
              <a:off x="395403" y="1175894"/>
              <a:ext cx="3899269"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Nghiên cứu, xây dựng</a:t>
              </a:r>
            </a:p>
            <a:p>
              <a:pPr algn="ctr"/>
              <a:r>
                <a:rPr lang="en-US" sz="2400">
                  <a:solidFill>
                    <a:schemeClr val="bg1"/>
                  </a:solidFill>
                  <a:latin typeface="UTM Duepuntozero" panose="02040603050506020204" pitchFamily="18" charset="0"/>
                </a:rPr>
                <a:t>Giải pháp quản lý nghiệp vụ</a:t>
              </a:r>
            </a:p>
          </p:txBody>
        </p:sp>
        <p:grpSp>
          <p:nvGrpSpPr>
            <p:cNvPr id="16" name="Group 15">
              <a:extLst>
                <a:ext uri="{FF2B5EF4-FFF2-40B4-BE49-F238E27FC236}">
                  <a16:creationId xmlns:a16="http://schemas.microsoft.com/office/drawing/2014/main" id="{277D549F-399C-5CD7-9DC0-DDD3B176DED2}"/>
                </a:ext>
              </a:extLst>
            </p:cNvPr>
            <p:cNvGrpSpPr/>
            <p:nvPr/>
          </p:nvGrpSpPr>
          <p:grpSpPr>
            <a:xfrm>
              <a:off x="678799" y="1513902"/>
              <a:ext cx="3241892" cy="165100"/>
              <a:chOff x="275211" y="1427101"/>
              <a:chExt cx="3241892" cy="165100"/>
            </a:xfrm>
          </p:grpSpPr>
          <p:cxnSp>
            <p:nvCxnSpPr>
              <p:cNvPr id="17" name="Straight Connector 16">
                <a:extLst>
                  <a:ext uri="{FF2B5EF4-FFF2-40B4-BE49-F238E27FC236}">
                    <a16:creationId xmlns:a16="http://schemas.microsoft.com/office/drawing/2014/main" id="{8F46BF18-BF88-8EF5-A2E6-01EB9C2F32E2}"/>
                  </a:ext>
                </a:extLst>
              </p:cNvPr>
              <p:cNvCxnSpPr>
                <a:cxnSpLocks/>
                <a:stCxn id="18" idx="2"/>
              </p:cNvCxnSpPr>
              <p:nvPr/>
            </p:nvCxnSpPr>
            <p:spPr>
              <a:xfrm>
                <a:off x="275211" y="1509651"/>
                <a:ext cx="31394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FC72674-CDAB-5330-61EB-50DA2E3E2079}"/>
                  </a:ext>
                </a:extLst>
              </p:cNvPr>
              <p:cNvSpPr/>
              <p:nvPr/>
            </p:nvSpPr>
            <p:spPr>
              <a:xfrm>
                <a:off x="275211"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342F65-6B16-87A1-B1A7-F9740F5B90F5}"/>
                  </a:ext>
                </a:extLst>
              </p:cNvPr>
              <p:cNvSpPr/>
              <p:nvPr/>
            </p:nvSpPr>
            <p:spPr>
              <a:xfrm>
                <a:off x="3352003" y="1427101"/>
                <a:ext cx="165100" cy="165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Rounded Corners 3">
            <a:extLst>
              <a:ext uri="{FF2B5EF4-FFF2-40B4-BE49-F238E27FC236}">
                <a16:creationId xmlns:a16="http://schemas.microsoft.com/office/drawing/2014/main" id="{8BD657A8-C8A2-2857-29FC-6232E7B1DA96}"/>
              </a:ext>
            </a:extLst>
          </p:cNvPr>
          <p:cNvSpPr/>
          <p:nvPr/>
        </p:nvSpPr>
        <p:spPr>
          <a:xfrm>
            <a:off x="4271467" y="2617444"/>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95C5787-52AB-F254-7DA1-C43BF50A145E}"/>
              </a:ext>
            </a:extLst>
          </p:cNvPr>
          <p:cNvSpPr txBox="1"/>
          <p:nvPr/>
        </p:nvSpPr>
        <p:spPr>
          <a:xfrm>
            <a:off x="4271467" y="2832335"/>
            <a:ext cx="2370073" cy="1200329"/>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Nhiều khâu quản lý</a:t>
            </a:r>
          </a:p>
          <a:p>
            <a:pPr algn="ctr"/>
            <a:r>
              <a:rPr lang="en-US" sz="2400">
                <a:solidFill>
                  <a:schemeClr val="bg1"/>
                </a:solidFill>
                <a:latin typeface="UTM Duepuntozero" panose="02040603050506020204" pitchFamily="18" charset="0"/>
              </a:rPr>
              <a:t>Đòi hỏi nhiều thời gian, chính xác</a:t>
            </a:r>
          </a:p>
        </p:txBody>
      </p:sp>
      <p:sp>
        <p:nvSpPr>
          <p:cNvPr id="50" name="Rectangle: Rounded Corners 49">
            <a:extLst>
              <a:ext uri="{FF2B5EF4-FFF2-40B4-BE49-F238E27FC236}">
                <a16:creationId xmlns:a16="http://schemas.microsoft.com/office/drawing/2014/main" id="{714A508B-8D9D-6455-D887-A13FD00C4539}"/>
              </a:ext>
            </a:extLst>
          </p:cNvPr>
          <p:cNvSpPr/>
          <p:nvPr/>
        </p:nvSpPr>
        <p:spPr>
          <a:xfrm>
            <a:off x="4260583" y="562336"/>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0BFC521-19D2-8890-CF74-5E9B1C091169}"/>
              </a:ext>
            </a:extLst>
          </p:cNvPr>
          <p:cNvSpPr txBox="1"/>
          <p:nvPr/>
        </p:nvSpPr>
        <p:spPr>
          <a:xfrm>
            <a:off x="4260583" y="572578"/>
            <a:ext cx="2370073" cy="1569660"/>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Q</a:t>
            </a:r>
            <a:r>
              <a:rPr lang="vi-VN" sz="2400">
                <a:solidFill>
                  <a:schemeClr val="bg1"/>
                </a:solidFill>
                <a:latin typeface="UTM Duepuntozero" panose="02040603050506020204" pitchFamily="18" charset="0"/>
              </a:rPr>
              <a:t>uản lý trở nên gọn gàng, dễ dàng nhanh chóng</a:t>
            </a:r>
            <a:r>
              <a:rPr lang="en-US" sz="2400">
                <a:solidFill>
                  <a:schemeClr val="bg1"/>
                </a:solidFill>
                <a:latin typeface="UTM Duepuntozero" panose="02040603050506020204" pitchFamily="18" charset="0"/>
              </a:rPr>
              <a:t>, và </a:t>
            </a:r>
            <a:r>
              <a:rPr lang="vi-VN" sz="2400">
                <a:solidFill>
                  <a:schemeClr val="bg1"/>
                </a:solidFill>
                <a:latin typeface="UTM Duepuntozero" panose="02040603050506020204" pitchFamily="18" charset="0"/>
              </a:rPr>
              <a:t>chính xác</a:t>
            </a:r>
            <a:endParaRPr lang="en-US" sz="2400">
              <a:solidFill>
                <a:schemeClr val="bg1"/>
              </a:solidFill>
              <a:latin typeface="UTM Duepuntozero" panose="02040603050506020204" pitchFamily="18" charset="0"/>
            </a:endParaRPr>
          </a:p>
        </p:txBody>
      </p:sp>
      <p:sp>
        <p:nvSpPr>
          <p:cNvPr id="52" name="Rectangle: Rounded Corners 51">
            <a:extLst>
              <a:ext uri="{FF2B5EF4-FFF2-40B4-BE49-F238E27FC236}">
                <a16:creationId xmlns:a16="http://schemas.microsoft.com/office/drawing/2014/main" id="{ADC3EA7B-FE3C-6F42-D4DA-3212E874E206}"/>
              </a:ext>
            </a:extLst>
          </p:cNvPr>
          <p:cNvSpPr/>
          <p:nvPr/>
        </p:nvSpPr>
        <p:spPr>
          <a:xfrm>
            <a:off x="4282351" y="4764951"/>
            <a:ext cx="2339681" cy="1558483"/>
          </a:xfrm>
          <a:prstGeom prst="roundRect">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70C2440-870C-48C2-7C91-546B19683FCF}"/>
              </a:ext>
            </a:extLst>
          </p:cNvPr>
          <p:cNvSpPr txBox="1"/>
          <p:nvPr/>
        </p:nvSpPr>
        <p:spPr>
          <a:xfrm>
            <a:off x="4282351" y="4773011"/>
            <a:ext cx="2370073" cy="1569660"/>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Giảm bớt công việc cho nhân viên,</a:t>
            </a:r>
          </a:p>
          <a:p>
            <a:pPr algn="ctr"/>
            <a:r>
              <a:rPr lang="en-US" sz="2400">
                <a:solidFill>
                  <a:schemeClr val="bg1"/>
                </a:solidFill>
                <a:latin typeface="UTM Duepuntozero" panose="02040603050506020204" pitchFamily="18" charset="0"/>
              </a:rPr>
              <a:t>Nhân viên làm việc có chất lượng</a:t>
            </a:r>
          </a:p>
        </p:txBody>
      </p:sp>
      <p:cxnSp>
        <p:nvCxnSpPr>
          <p:cNvPr id="55" name="Straight Arrow Connector 54">
            <a:extLst>
              <a:ext uri="{FF2B5EF4-FFF2-40B4-BE49-F238E27FC236}">
                <a16:creationId xmlns:a16="http://schemas.microsoft.com/office/drawing/2014/main" id="{B837CE88-EF15-23DC-FEFA-2234CA3BC56F}"/>
              </a:ext>
            </a:extLst>
          </p:cNvPr>
          <p:cNvCxnSpPr>
            <a:cxnSpLocks/>
          </p:cNvCxnSpPr>
          <p:nvPr/>
        </p:nvCxnSpPr>
        <p:spPr>
          <a:xfrm>
            <a:off x="1842269" y="5024757"/>
            <a:ext cx="2321290" cy="5264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31AFD8-E7DC-8EC1-7DBE-8C22B327C4A0}"/>
              </a:ext>
            </a:extLst>
          </p:cNvPr>
          <p:cNvCxnSpPr>
            <a:cxnSpLocks/>
          </p:cNvCxnSpPr>
          <p:nvPr/>
        </p:nvCxnSpPr>
        <p:spPr>
          <a:xfrm>
            <a:off x="3414497" y="3424668"/>
            <a:ext cx="74906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8075D-AD9B-F581-FD90-7405AFDE00C7}"/>
              </a:ext>
            </a:extLst>
          </p:cNvPr>
          <p:cNvCxnSpPr>
            <a:cxnSpLocks/>
          </p:cNvCxnSpPr>
          <p:nvPr/>
        </p:nvCxnSpPr>
        <p:spPr>
          <a:xfrm flipV="1">
            <a:off x="1922411" y="1369954"/>
            <a:ext cx="2299522" cy="5121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74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0"/>
                                        <p:tgtEl>
                                          <p:spTgt spid="51"/>
                                        </p:tgtEl>
                                      </p:cBhvr>
                                    </p:animEffect>
                                    <p:anim calcmode="lin" valueType="num">
                                      <p:cBhvr>
                                        <p:cTn id="15" dur="1000" fill="hold"/>
                                        <p:tgtEl>
                                          <p:spTgt spid="51"/>
                                        </p:tgtEl>
                                        <p:attrNameLst>
                                          <p:attrName>ppt_x</p:attrName>
                                        </p:attrNameLst>
                                      </p:cBhvr>
                                      <p:tavLst>
                                        <p:tav tm="0">
                                          <p:val>
                                            <p:strVal val="#ppt_x"/>
                                          </p:val>
                                        </p:tav>
                                        <p:tav tm="100000">
                                          <p:val>
                                            <p:strVal val="#ppt_x"/>
                                          </p:val>
                                        </p:tav>
                                      </p:tavLst>
                                    </p:anim>
                                    <p:anim calcmode="lin" valueType="num">
                                      <p:cBhvr>
                                        <p:cTn id="16" dur="1000" fill="hold"/>
                                        <p:tgtEl>
                                          <p:spTgt spid="5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1000"/>
                                        <p:tgtEl>
                                          <p:spTgt spid="49"/>
                                        </p:tgtEl>
                                      </p:cBhvr>
                                    </p:animEffect>
                                    <p:anim calcmode="lin" valueType="num">
                                      <p:cBhvr>
                                        <p:cTn id="34" dur="1000" fill="hold"/>
                                        <p:tgtEl>
                                          <p:spTgt spid="49"/>
                                        </p:tgtEl>
                                        <p:attrNameLst>
                                          <p:attrName>ppt_x</p:attrName>
                                        </p:attrNameLst>
                                      </p:cBhvr>
                                      <p:tavLst>
                                        <p:tav tm="0">
                                          <p:val>
                                            <p:strVal val="#ppt_x"/>
                                          </p:val>
                                        </p:tav>
                                        <p:tav tm="100000">
                                          <p:val>
                                            <p:strVal val="#ppt_x"/>
                                          </p:val>
                                        </p:tav>
                                      </p:tavLst>
                                    </p:anim>
                                    <p:anim calcmode="lin" valueType="num">
                                      <p:cBhvr>
                                        <p:cTn id="35" dur="1000" fill="hold"/>
                                        <p:tgtEl>
                                          <p:spTgt spid="4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1000"/>
                                        <p:tgtEl>
                                          <p:spTgt spid="52"/>
                                        </p:tgtEl>
                                      </p:cBhvr>
                                    </p:animEffect>
                                    <p:anim calcmode="lin" valueType="num">
                                      <p:cBhvr>
                                        <p:cTn id="58" dur="1000" fill="hold"/>
                                        <p:tgtEl>
                                          <p:spTgt spid="52"/>
                                        </p:tgtEl>
                                        <p:attrNameLst>
                                          <p:attrName>ppt_x</p:attrName>
                                        </p:attrNameLst>
                                      </p:cBhvr>
                                      <p:tavLst>
                                        <p:tav tm="0">
                                          <p:val>
                                            <p:strVal val="#ppt_x"/>
                                          </p:val>
                                        </p:tav>
                                        <p:tav tm="100000">
                                          <p:val>
                                            <p:strVal val="#ppt_x"/>
                                          </p:val>
                                        </p:tav>
                                      </p:tavLst>
                                    </p:anim>
                                    <p:anim calcmode="lin" valueType="num">
                                      <p:cBhvr>
                                        <p:cTn id="59" dur="1000" fill="hold"/>
                                        <p:tgtEl>
                                          <p:spTgt spid="5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anim calcmode="lin" valueType="num">
                                      <p:cBhvr>
                                        <p:cTn id="68" dur="1000" fill="hold"/>
                                        <p:tgtEl>
                                          <p:spTgt spid="53"/>
                                        </p:tgtEl>
                                        <p:attrNameLst>
                                          <p:attrName>ppt_x</p:attrName>
                                        </p:attrNameLst>
                                      </p:cBhvr>
                                      <p:tavLst>
                                        <p:tav tm="0">
                                          <p:val>
                                            <p:strVal val="#ppt_x"/>
                                          </p:val>
                                        </p:tav>
                                        <p:tav tm="100000">
                                          <p:val>
                                            <p:strVal val="#ppt_x"/>
                                          </p:val>
                                        </p:tav>
                                      </p:tavLst>
                                    </p:anim>
                                    <p:anim calcmode="lin" valueType="num">
                                      <p:cBhvr>
                                        <p:cTn id="6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 grpId="0"/>
      <p:bldP spid="50" grpId="0" animBg="1"/>
      <p:bldP spid="51" grpId="0"/>
      <p:bldP spid="5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D960DB-5606-4B71-89B2-D483598F1E99}"/>
              </a:ext>
            </a:extLst>
          </p:cNvPr>
          <p:cNvSpPr/>
          <p:nvPr/>
        </p:nvSpPr>
        <p:spPr>
          <a:xfrm>
            <a:off x="-1" y="1"/>
            <a:ext cx="12192001" cy="3429000"/>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a:ln>
            <a:solidFill>
              <a:srgbClr val="BD815C"/>
            </a:solidFill>
          </a:ln>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sp>
        <p:nvSpPr>
          <p:cNvPr id="2" name="Rectangle 1">
            <a:extLst>
              <a:ext uri="{FF2B5EF4-FFF2-40B4-BE49-F238E27FC236}">
                <a16:creationId xmlns:a16="http://schemas.microsoft.com/office/drawing/2014/main" id="{DB87779C-3362-11FB-AD7E-56B2CF3CC5F3}"/>
              </a:ext>
            </a:extLst>
          </p:cNvPr>
          <p:cNvSpPr/>
          <p:nvPr/>
        </p:nvSpPr>
        <p:spPr>
          <a:xfrm>
            <a:off x="0" y="3406881"/>
            <a:ext cx="12192001" cy="3451119"/>
          </a:xfrm>
          <a:prstGeom prst="rect">
            <a:avLst/>
          </a:prstGeom>
          <a:solidFill>
            <a:srgbClr val="EDD6B4"/>
          </a:solidFill>
          <a:ln>
            <a:solidFill>
              <a:srgbClr val="EDD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0467DDC-96CE-7686-B735-B1736264E91C}"/>
              </a:ext>
            </a:extLst>
          </p:cNvPr>
          <p:cNvSpPr/>
          <p:nvPr/>
        </p:nvSpPr>
        <p:spPr>
          <a:xfrm rot="5400000">
            <a:off x="4825999" y="-2470880"/>
            <a:ext cx="2540000" cy="11755522"/>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UTM Duepuntozero" panose="02040603050506020204" pitchFamily="18" charset="0"/>
                <a:cs typeface="Calibri"/>
              </a:rPr>
              <a:t>9. Thiết kế output cho ứng dụng </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10. Thiết kế output lần thứ hai cho các định hướng khác nhau</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11. Chia sẻ một nguyên mẫu công việc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12. Thiết kế logic</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13. Thiết kế chuyển động</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14. Tạo giao diện người dùng bằng cử chỉ</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15. Bảo vệ tài sản trí tuệ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16. Tiếp thị ứng dụng của bạn</a:t>
            </a:r>
            <a:endParaRPr lang="en-US" sz="1800">
              <a:latin typeface="UTM Duepuntozero" panose="02040603050506020204" pitchFamily="18" charset="0"/>
              <a:ea typeface="+mn-lt"/>
              <a:cs typeface="+mn-lt"/>
            </a:endParaRPr>
          </a:p>
        </p:txBody>
      </p:sp>
      <p:sp>
        <p:nvSpPr>
          <p:cNvPr id="22" name="Rectangle: Rounded Corners 21">
            <a:extLst>
              <a:ext uri="{FF2B5EF4-FFF2-40B4-BE49-F238E27FC236}">
                <a16:creationId xmlns:a16="http://schemas.microsoft.com/office/drawing/2014/main" id="{1DFD18D3-71F4-7F91-1FD5-0681164B6501}"/>
              </a:ext>
            </a:extLst>
          </p:cNvPr>
          <p:cNvSpPr/>
          <p:nvPr/>
        </p:nvSpPr>
        <p:spPr>
          <a:xfrm>
            <a:off x="476577" y="2395594"/>
            <a:ext cx="11250965" cy="201674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sp>
        <p:nvSpPr>
          <p:cNvPr id="21" name="Google Shape;2057;p50">
            <a:extLst>
              <a:ext uri="{FF2B5EF4-FFF2-40B4-BE49-F238E27FC236}">
                <a16:creationId xmlns:a16="http://schemas.microsoft.com/office/drawing/2014/main" id="{3C24C27A-ED4F-6801-AD13-6251D9702310}"/>
              </a:ext>
            </a:extLst>
          </p:cNvPr>
          <p:cNvSpPr txBox="1">
            <a:spLocks/>
          </p:cNvSpPr>
          <p:nvPr/>
        </p:nvSpPr>
        <p:spPr>
          <a:xfrm>
            <a:off x="3435756" y="2992377"/>
            <a:ext cx="5320486" cy="865170"/>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a:solidFill>
                  <a:srgbClr val="5D3D1D"/>
                </a:solidFill>
                <a:latin typeface="UTM Duepuntozero" panose="02040603050506020204" pitchFamily="18" charset="0"/>
                <a:ea typeface="Calibri" panose="020F0502020204030204" pitchFamily="34" charset="0"/>
                <a:cs typeface="Arial" panose="020B0604020202020204" pitchFamily="34" charset="0"/>
              </a:rPr>
              <a:t>KHẢO SÁT BÀI TOÁN</a:t>
            </a:r>
          </a:p>
        </p:txBody>
      </p:sp>
    </p:spTree>
    <p:extLst>
      <p:ext uri="{BB962C8B-B14F-4D97-AF65-F5344CB8AC3E}">
        <p14:creationId xmlns:p14="http://schemas.microsoft.com/office/powerpoint/2010/main" val="211061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291006" y="430181"/>
            <a:ext cx="1843187" cy="2196064"/>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831323"/>
              <a:ext cx="2327524" cy="3556335"/>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solidFill>
                    <a:srgbClr val="5D3D1D"/>
                  </a:solidFill>
                  <a:latin typeface="UTM Duepuntozero" panose="02040603050506020204" pitchFamily="18" charset="0"/>
                  <a:ea typeface="Calibri" panose="020F0502020204030204" pitchFamily="34" charset="0"/>
                  <a:cs typeface="Arial" panose="020B0604020202020204" pitchFamily="34" charset="0"/>
                </a:rPr>
                <a:t>CÁC MẪU PHIẾU ORDER</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b="1">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726ED22-99F4-69EF-359E-6BE2543DA1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65" r="13985"/>
          <a:stretch/>
        </p:blipFill>
        <p:spPr bwMode="auto">
          <a:xfrm>
            <a:off x="2615238" y="267931"/>
            <a:ext cx="4571879" cy="6334888"/>
          </a:xfrm>
          <a:prstGeom prst="rect">
            <a:avLst/>
          </a:prstGeom>
          <a:noFill/>
          <a:effectLst>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C23E1E-9806-CE1D-5F45-F5D200D3D4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394"/>
          <a:stretch/>
        </p:blipFill>
        <p:spPr bwMode="auto">
          <a:xfrm>
            <a:off x="7173708" y="265814"/>
            <a:ext cx="4571879" cy="6334888"/>
          </a:xfrm>
          <a:prstGeom prst="rect">
            <a:avLst/>
          </a:prstGeom>
          <a:noFill/>
          <a:effectLst>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464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12661910" y="260995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2057;p50">
            <a:extLst>
              <a:ext uri="{FF2B5EF4-FFF2-40B4-BE49-F238E27FC236}">
                <a16:creationId xmlns:a16="http://schemas.microsoft.com/office/drawing/2014/main" id="{A4B35053-0FEC-72DC-EBAD-A7339F0B532F}"/>
              </a:ext>
            </a:extLst>
          </p:cNvPr>
          <p:cNvSpPr txBox="1">
            <a:spLocks/>
          </p:cNvSpPr>
          <p:nvPr/>
        </p:nvSpPr>
        <p:spPr>
          <a:xfrm>
            <a:off x="8275378" y="4733285"/>
            <a:ext cx="3307151" cy="1901478"/>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a:solidFill>
                <a:schemeClr val="bg1"/>
              </a:solidFill>
              <a:latin typeface="UTM Duepuntozero" panose="02040603050506020204" pitchFamily="18" charset="0"/>
              <a:ea typeface="Calibri" panose="020F0502020204030204" pitchFamily="34" charset="0"/>
              <a:cs typeface="Arial" panose="020B0604020202020204" pitchFamily="34" charset="0"/>
            </a:endParaRPr>
          </a:p>
          <a:p>
            <a:pPr marL="0" indent="0" algn="ctr">
              <a:buFont typeface="Arial" panose="020B0604020202020204" pitchFamily="34" charset="0"/>
              <a:buNone/>
            </a:pPr>
            <a:r>
              <a:rPr lang="en-US" sz="2000">
                <a:solidFill>
                  <a:schemeClr val="bg1"/>
                </a:solidFill>
                <a:latin typeface="UTM Duepuntozero" panose="02040603050506020204" pitchFamily="18" charset="0"/>
                <a:ea typeface="Calibri" panose="020F0502020204030204" pitchFamily="34" charset="0"/>
                <a:cs typeface="Arial" panose="020B0604020202020204" pitchFamily="34" charset="0"/>
              </a:rPr>
              <a:t>CÁC MẪU BILL THANH TOÁN</a:t>
            </a:r>
          </a:p>
        </p:txBody>
      </p:sp>
      <p:sp>
        <p:nvSpPr>
          <p:cNvPr id="6" name="Rectangle: Rounded Corners 5">
            <a:extLst>
              <a:ext uri="{FF2B5EF4-FFF2-40B4-BE49-F238E27FC236}">
                <a16:creationId xmlns:a16="http://schemas.microsoft.com/office/drawing/2014/main" id="{C6C2B6C3-3874-364E-7242-C88D3B238432}"/>
              </a:ext>
            </a:extLst>
          </p:cNvPr>
          <p:cNvSpPr/>
          <p:nvPr/>
        </p:nvSpPr>
        <p:spPr>
          <a:xfrm>
            <a:off x="8275378" y="5117853"/>
            <a:ext cx="3307151" cy="1516910"/>
          </a:xfrm>
          <a:prstGeom prst="roundRect">
            <a:avLst/>
          </a:prstGeom>
          <a:noFill/>
          <a:ln w="38100" cap="flat" cmpd="sng" algn="ctr">
            <a:solidFill>
              <a:schemeClr val="bg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bg1"/>
              </a:solidFill>
              <a:latin typeface="UTM Aptima" panose="02040603050506020204" pitchFamily="18" charset="0"/>
            </a:endParaRPr>
          </a:p>
        </p:txBody>
      </p:sp>
      <p:pic>
        <p:nvPicPr>
          <p:cNvPr id="2050" name="Picture 2">
            <a:extLst>
              <a:ext uri="{FF2B5EF4-FFF2-40B4-BE49-F238E27FC236}">
                <a16:creationId xmlns:a16="http://schemas.microsoft.com/office/drawing/2014/main" id="{97004AC2-8251-6545-B8CF-AC7A4BFA7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07" y="383907"/>
            <a:ext cx="2952750" cy="6067425"/>
          </a:xfrm>
          <a:prstGeom prst="rect">
            <a:avLst/>
          </a:prstGeom>
          <a:noFill/>
          <a:effectLst>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7E023DA-AC07-5211-620F-1B6FF38F26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4" t="5764" r="10999" b="11009"/>
          <a:stretch/>
        </p:blipFill>
        <p:spPr bwMode="auto">
          <a:xfrm>
            <a:off x="8175154" y="383907"/>
            <a:ext cx="3452732" cy="4437899"/>
          </a:xfrm>
          <a:prstGeom prst="rect">
            <a:avLst/>
          </a:prstGeom>
          <a:noFill/>
          <a:effectLst>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36B8718-3020-49E1-90C9-F1D1C4226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91" t="5664" r="19048" b="3442"/>
          <a:stretch/>
        </p:blipFill>
        <p:spPr bwMode="auto">
          <a:xfrm>
            <a:off x="3807765" y="383907"/>
            <a:ext cx="3789975" cy="6067424"/>
          </a:xfrm>
          <a:prstGeom prst="rect">
            <a:avLst/>
          </a:prstGeom>
          <a:noFill/>
          <a:effectLst>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78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p:cNvSpPr>
          <p:nvPr/>
        </p:nvSpPr>
        <p:spPr>
          <a:xfrm rot="5400000">
            <a:off x="3758072" y="-1561700"/>
            <a:ext cx="6872228" cy="9995628"/>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9" name="TextBox 8">
            <a:extLst>
              <a:ext uri="{FF2B5EF4-FFF2-40B4-BE49-F238E27FC236}">
                <a16:creationId xmlns:a16="http://schemas.microsoft.com/office/drawing/2014/main" id="{B11D0BA3-F004-EEE9-F8F7-BA67966FAF33}"/>
              </a:ext>
            </a:extLst>
          </p:cNvPr>
          <p:cNvSpPr txBox="1"/>
          <p:nvPr/>
        </p:nvSpPr>
        <p:spPr>
          <a:xfrm>
            <a:off x="3377674" y="2815062"/>
            <a:ext cx="2941320" cy="1323439"/>
          </a:xfrm>
          <a:prstGeom prst="rect">
            <a:avLst/>
          </a:prstGeom>
          <a:noFill/>
        </p:spPr>
        <p:txBody>
          <a:bodyPr wrap="square" rtlCol="0">
            <a:spAutoFit/>
          </a:bodyPr>
          <a:lstStyle/>
          <a:p>
            <a:pPr algn="ctr"/>
            <a:r>
              <a:rPr lang="en-US" sz="2000">
                <a:solidFill>
                  <a:srgbClr val="5D3D1D"/>
                </a:solidFill>
                <a:latin typeface="UTM Duepuntozero" panose="02040603050506020204" pitchFamily="18" charset="0"/>
              </a:rPr>
              <a:t>HỆ THỐNG </a:t>
            </a:r>
          </a:p>
          <a:p>
            <a:pPr algn="ctr"/>
            <a:r>
              <a:rPr lang="en-US" sz="2000">
                <a:solidFill>
                  <a:srgbClr val="5D3D1D"/>
                </a:solidFill>
                <a:latin typeface="UTM Duepuntozero" panose="02040603050506020204" pitchFamily="18" charset="0"/>
              </a:rPr>
              <a:t>QUẢN LÝ </a:t>
            </a:r>
          </a:p>
          <a:p>
            <a:pPr algn="ctr"/>
            <a:r>
              <a:rPr lang="en-US" sz="2000">
                <a:solidFill>
                  <a:srgbClr val="5D3D1D"/>
                </a:solidFill>
                <a:latin typeface="UTM Duepuntozero" panose="02040603050506020204" pitchFamily="18" charset="0"/>
              </a:rPr>
              <a:t>TUYỂN SINH </a:t>
            </a:r>
          </a:p>
          <a:p>
            <a:pPr algn="ctr"/>
            <a:r>
              <a:rPr lang="en-US" sz="2000">
                <a:solidFill>
                  <a:srgbClr val="5D3D1D"/>
                </a:solidFill>
                <a:latin typeface="UTM Duepuntozero" panose="02040603050506020204" pitchFamily="18" charset="0"/>
              </a:rPr>
              <a:t>ĐẠI HỌC</a:t>
            </a: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2096346" y="2463385"/>
            <a:ext cx="6402189" cy="1915730"/>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93" name="TextBox 192">
            <a:extLst>
              <a:ext uri="{FF2B5EF4-FFF2-40B4-BE49-F238E27FC236}">
                <a16:creationId xmlns:a16="http://schemas.microsoft.com/office/drawing/2014/main" id="{388ADB32-3C54-AA15-0182-408BCBC1B869}"/>
              </a:ext>
            </a:extLst>
          </p:cNvPr>
          <p:cNvSpPr txBox="1"/>
          <p:nvPr/>
        </p:nvSpPr>
        <p:spPr>
          <a:xfrm>
            <a:off x="170431" y="2705640"/>
            <a:ext cx="1868633" cy="1815882"/>
          </a:xfrm>
          <a:prstGeom prst="rect">
            <a:avLst/>
          </a:prstGeom>
          <a:noFill/>
        </p:spPr>
        <p:txBody>
          <a:bodyPr wrap="square" rtlCol="0">
            <a:spAutoFit/>
          </a:bodyPr>
          <a:lstStyle/>
          <a:p>
            <a:pPr algn="ctr"/>
            <a:r>
              <a:rPr lang="en-US" sz="2800" b="1">
                <a:solidFill>
                  <a:srgbClr val="5D3D1D"/>
                </a:solidFill>
                <a:latin typeface="UTM Bienvenue" panose="02040603050506020204" pitchFamily="18" charset="0"/>
              </a:rPr>
              <a:t>KHẢO SÁT NGHIỆP</a:t>
            </a:r>
          </a:p>
          <a:p>
            <a:pPr algn="ctr"/>
            <a:r>
              <a:rPr lang="en-US" sz="2800" b="1">
                <a:solidFill>
                  <a:srgbClr val="5D3D1D"/>
                </a:solidFill>
                <a:latin typeface="UTM Bienvenue" panose="02040603050506020204" pitchFamily="18" charset="0"/>
              </a:rPr>
              <a:t>VỤ</a:t>
            </a:r>
          </a:p>
        </p:txBody>
      </p:sp>
      <p:pic>
        <p:nvPicPr>
          <p:cNvPr id="3074" name="Picture 2">
            <a:extLst>
              <a:ext uri="{FF2B5EF4-FFF2-40B4-BE49-F238E27FC236}">
                <a16:creationId xmlns:a16="http://schemas.microsoft.com/office/drawing/2014/main" id="{D5809819-DF85-89B2-3BCA-4D8E4A1BF4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4405" y="-27224"/>
            <a:ext cx="9439562" cy="663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661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noGrp="1" noRot="1" noMove="1" noResize="1" noEditPoints="1" noAdjustHandles="1" noChangeArrowheads="1" noChangeShapeType="1"/>
          </p:cNvSpPr>
          <p:nvPr/>
        </p:nvSpPr>
        <p:spPr>
          <a:xfrm rot="5400000">
            <a:off x="1465138" y="-1519658"/>
            <a:ext cx="6872228" cy="9857096"/>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7802470" y="2457741"/>
            <a:ext cx="6402189" cy="1915730"/>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193" name="TextBox 192">
            <a:extLst>
              <a:ext uri="{FF2B5EF4-FFF2-40B4-BE49-F238E27FC236}">
                <a16:creationId xmlns:a16="http://schemas.microsoft.com/office/drawing/2014/main" id="{388ADB32-3C54-AA15-0182-408BCBC1B869}"/>
              </a:ext>
            </a:extLst>
          </p:cNvPr>
          <p:cNvSpPr txBox="1"/>
          <p:nvPr/>
        </p:nvSpPr>
        <p:spPr>
          <a:xfrm>
            <a:off x="10088231" y="2242739"/>
            <a:ext cx="1868633" cy="3046988"/>
          </a:xfrm>
          <a:prstGeom prst="rect">
            <a:avLst/>
          </a:prstGeom>
          <a:noFill/>
        </p:spPr>
        <p:txBody>
          <a:bodyPr wrap="square" rtlCol="0">
            <a:spAutoFit/>
          </a:bodyPr>
          <a:lstStyle/>
          <a:p>
            <a:pPr algn="ctr"/>
            <a:r>
              <a:rPr lang="en-US" sz="3200" b="1">
                <a:solidFill>
                  <a:srgbClr val="5D3D1D"/>
                </a:solidFill>
                <a:latin typeface="UTM Bienvenue" panose="02040603050506020204" pitchFamily="18" charset="0"/>
              </a:rPr>
              <a:t>XÁC</a:t>
            </a:r>
          </a:p>
          <a:p>
            <a:pPr algn="ctr"/>
            <a:r>
              <a:rPr lang="en-US" sz="3200" b="1">
                <a:solidFill>
                  <a:srgbClr val="5D3D1D"/>
                </a:solidFill>
                <a:latin typeface="UTM Bienvenue" panose="02040603050506020204" pitchFamily="18" charset="0"/>
              </a:rPr>
              <a:t>ĐỊNH</a:t>
            </a:r>
          </a:p>
          <a:p>
            <a:pPr algn="ctr"/>
            <a:r>
              <a:rPr lang="en-US" sz="3200" b="1">
                <a:solidFill>
                  <a:srgbClr val="5D3D1D"/>
                </a:solidFill>
                <a:latin typeface="UTM Bienvenue" panose="02040603050506020204" pitchFamily="18" charset="0"/>
              </a:rPr>
              <a:t>NGHIỆP</a:t>
            </a:r>
          </a:p>
          <a:p>
            <a:pPr algn="ctr"/>
            <a:r>
              <a:rPr lang="en-US" sz="3200" b="1">
                <a:solidFill>
                  <a:srgbClr val="5D3D1D"/>
                </a:solidFill>
                <a:latin typeface="UTM Bienvenue" panose="02040603050506020204" pitchFamily="18" charset="0"/>
              </a:rPr>
              <a:t>VỤ</a:t>
            </a:r>
          </a:p>
          <a:p>
            <a:pPr algn="ctr"/>
            <a:r>
              <a:rPr lang="en-US" sz="3200" b="1">
                <a:solidFill>
                  <a:srgbClr val="5D3D1D"/>
                </a:solidFill>
                <a:latin typeface="UTM Bienvenue" panose="02040603050506020204" pitchFamily="18" charset="0"/>
              </a:rPr>
              <a:t>CƠ</a:t>
            </a:r>
          </a:p>
          <a:p>
            <a:pPr algn="ctr"/>
            <a:r>
              <a:rPr lang="en-US" sz="3200" b="1">
                <a:solidFill>
                  <a:srgbClr val="5D3D1D"/>
                </a:solidFill>
                <a:latin typeface="UTM Bienvenue" panose="02040603050506020204" pitchFamily="18" charset="0"/>
              </a:rPr>
              <a:t>BẢN</a:t>
            </a:r>
          </a:p>
        </p:txBody>
      </p:sp>
      <p:grpSp>
        <p:nvGrpSpPr>
          <p:cNvPr id="3" name="Group 2">
            <a:extLst>
              <a:ext uri="{FF2B5EF4-FFF2-40B4-BE49-F238E27FC236}">
                <a16:creationId xmlns:a16="http://schemas.microsoft.com/office/drawing/2014/main" id="{81268E62-CDB3-32A7-EE84-C0E596179D04}"/>
              </a:ext>
            </a:extLst>
          </p:cNvPr>
          <p:cNvGrpSpPr/>
          <p:nvPr/>
        </p:nvGrpSpPr>
        <p:grpSpPr>
          <a:xfrm>
            <a:off x="8615436" y="-2211093"/>
            <a:ext cx="8241643" cy="1709912"/>
            <a:chOff x="8562310" y="-1766593"/>
            <a:chExt cx="8241643" cy="1709912"/>
          </a:xfrm>
          <a:solidFill>
            <a:srgbClr val="C0A695"/>
          </a:solidFill>
        </p:grpSpPr>
        <p:sp>
          <p:nvSpPr>
            <p:cNvPr id="4" name="Flowchart: Alternate Process 3">
              <a:extLst>
                <a:ext uri="{FF2B5EF4-FFF2-40B4-BE49-F238E27FC236}">
                  <a16:creationId xmlns:a16="http://schemas.microsoft.com/office/drawing/2014/main" id="{9D82D07E-5F0F-7B93-1084-4A540C009921}"/>
                </a:ext>
              </a:extLst>
            </p:cNvPr>
            <p:cNvSpPr/>
            <p:nvPr/>
          </p:nvSpPr>
          <p:spPr>
            <a:xfrm>
              <a:off x="8562310" y="-1766593"/>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77A334-DD2E-BA77-F4F2-699724A07E2F}"/>
                </a:ext>
              </a:extLst>
            </p:cNvPr>
            <p:cNvSpPr txBox="1"/>
            <p:nvPr/>
          </p:nvSpPr>
          <p:spPr>
            <a:xfrm>
              <a:off x="9387184" y="-113249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CÁC BIỂU ĐỒ USE CASE SỬ DỤNG</a:t>
              </a:r>
            </a:p>
          </p:txBody>
        </p:sp>
      </p:grpSp>
      <p:grpSp>
        <p:nvGrpSpPr>
          <p:cNvPr id="11" name="Group 10">
            <a:extLst>
              <a:ext uri="{FF2B5EF4-FFF2-40B4-BE49-F238E27FC236}">
                <a16:creationId xmlns:a16="http://schemas.microsoft.com/office/drawing/2014/main" id="{7D1149A1-E1D7-CEA7-9B64-2240B2AA4724}"/>
              </a:ext>
            </a:extLst>
          </p:cNvPr>
          <p:cNvGrpSpPr/>
          <p:nvPr/>
        </p:nvGrpSpPr>
        <p:grpSpPr>
          <a:xfrm>
            <a:off x="12781053" y="3373319"/>
            <a:ext cx="3125436" cy="4107299"/>
            <a:chOff x="3618935" y="2580925"/>
            <a:chExt cx="2327524" cy="4107299"/>
          </a:xfrm>
        </p:grpSpPr>
        <p:sp>
          <p:nvSpPr>
            <p:cNvPr id="21" name="Google Shape;2057;p50">
              <a:extLst>
                <a:ext uri="{FF2B5EF4-FFF2-40B4-BE49-F238E27FC236}">
                  <a16:creationId xmlns:a16="http://schemas.microsoft.com/office/drawing/2014/main" id="{F0DE1D78-5B3E-D655-4E51-48325017AF81}"/>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USE CASE</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NGHIỆP VỤ</a:t>
              </a:r>
            </a:p>
          </p:txBody>
        </p:sp>
        <p:sp>
          <p:nvSpPr>
            <p:cNvPr id="23" name="Rectangle: Rounded Corners 22">
              <a:extLst>
                <a:ext uri="{FF2B5EF4-FFF2-40B4-BE49-F238E27FC236}">
                  <a16:creationId xmlns:a16="http://schemas.microsoft.com/office/drawing/2014/main" id="{02CB5447-9019-ACB3-7258-A14EC66284D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24" name="Connector: Curved 23">
            <a:extLst>
              <a:ext uri="{FF2B5EF4-FFF2-40B4-BE49-F238E27FC236}">
                <a16:creationId xmlns:a16="http://schemas.microsoft.com/office/drawing/2014/main" id="{07346042-EBC3-5C0E-A4F4-1AC140A93301}"/>
              </a:ext>
            </a:extLst>
          </p:cNvPr>
          <p:cNvCxnSpPr>
            <a:cxnSpLocks/>
          </p:cNvCxnSpPr>
          <p:nvPr/>
        </p:nvCxnSpPr>
        <p:spPr>
          <a:xfrm rot="5400000">
            <a:off x="11596953" y="4422146"/>
            <a:ext cx="5137288" cy="2392652"/>
          </a:xfrm>
          <a:prstGeom prst="curvedConnector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A7E1C90-BCFC-B9AD-0733-9EBF88FAB2D8}"/>
              </a:ext>
            </a:extLst>
          </p:cNvPr>
          <p:cNvCxnSpPr>
            <a:cxnSpLocks/>
          </p:cNvCxnSpPr>
          <p:nvPr/>
        </p:nvCxnSpPr>
        <p:spPr>
          <a:xfrm rot="5400000">
            <a:off x="4005536" y="-11161134"/>
            <a:ext cx="618612" cy="16331149"/>
          </a:xfrm>
          <a:prstGeom prst="curvedConnector4">
            <a:avLst>
              <a:gd name="adj1" fmla="val 424398"/>
              <a:gd name="adj2" fmla="val 101400"/>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AD98FE9-3C71-7F59-9C52-54C458C40339}"/>
              </a:ext>
            </a:extLst>
          </p:cNvPr>
          <p:cNvSpPr/>
          <p:nvPr/>
        </p:nvSpPr>
        <p:spPr>
          <a:xfrm rot="5400000">
            <a:off x="1691359" y="-1303769"/>
            <a:ext cx="6402191" cy="9438751"/>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UTM Duepuntozero" panose="02040603050506020204" pitchFamily="18" charset="0"/>
                <a:cs typeface="Calibri"/>
              </a:rPr>
              <a:t>9. Thiết kế output cho ứng dụng </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10. Thiết kế output lần thứ hai cho các định hướng khác nhau</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11. Chia sẻ một nguyên mẫu công việc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12. Thiết kế logic</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13. Thiết kế chuyển động</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14. Tạo giao diện người dùng bằng cử chỉ</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15. Bảo vệ tài sản trí tuệ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16. Tiếp thị ứng dụng của bạn</a:t>
            </a:r>
            <a:endParaRPr lang="en-US" sz="1800">
              <a:latin typeface="UTM Duepuntozero" panose="02040603050506020204" pitchFamily="18" charset="0"/>
              <a:ea typeface="+mn-lt"/>
              <a:cs typeface="+mn-lt"/>
            </a:endParaRPr>
          </a:p>
        </p:txBody>
      </p:sp>
      <p:sp>
        <p:nvSpPr>
          <p:cNvPr id="10" name="TextBox 9">
            <a:extLst>
              <a:ext uri="{FF2B5EF4-FFF2-40B4-BE49-F238E27FC236}">
                <a16:creationId xmlns:a16="http://schemas.microsoft.com/office/drawing/2014/main" id="{F4D18356-5BED-926F-EFD3-C78913C3A101}"/>
              </a:ext>
            </a:extLst>
          </p:cNvPr>
          <p:cNvSpPr txBox="1"/>
          <p:nvPr/>
        </p:nvSpPr>
        <p:spPr>
          <a:xfrm>
            <a:off x="178991" y="1210063"/>
            <a:ext cx="481557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Xem thực đơn.</a:t>
            </a:r>
          </a:p>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Chọn lựa món ăn.</a:t>
            </a:r>
          </a:p>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Thanh toán. </a:t>
            </a:r>
          </a:p>
          <a:p>
            <a:pPr marL="228600" algn="just"/>
            <a:endParaRPr lang="vi-VN" sz="2800">
              <a:solidFill>
                <a:srgbClr val="5D3D1D"/>
              </a:solidFill>
              <a:latin typeface="UTM Duepuntozero" panose="02040603050506020204" pitchFamily="18" charset="0"/>
            </a:endParaRPr>
          </a:p>
        </p:txBody>
      </p:sp>
      <p:sp>
        <p:nvSpPr>
          <p:cNvPr id="12" name="TextBox 11">
            <a:extLst>
              <a:ext uri="{FF2B5EF4-FFF2-40B4-BE49-F238E27FC236}">
                <a16:creationId xmlns:a16="http://schemas.microsoft.com/office/drawing/2014/main" id="{FDCA118D-39D2-E19F-FDD7-9A2853A037F7}"/>
              </a:ext>
            </a:extLst>
          </p:cNvPr>
          <p:cNvSpPr txBox="1"/>
          <p:nvPr/>
        </p:nvSpPr>
        <p:spPr>
          <a:xfrm>
            <a:off x="4863418" y="1197115"/>
            <a:ext cx="482189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Đăng nhập vào hệ thống. </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Lập hóa đơn</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Thanh toán</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Tra cứu thực đơn.</a:t>
            </a:r>
          </a:p>
        </p:txBody>
      </p:sp>
      <p:sp>
        <p:nvSpPr>
          <p:cNvPr id="13" name="Rectangle 12">
            <a:extLst>
              <a:ext uri="{FF2B5EF4-FFF2-40B4-BE49-F238E27FC236}">
                <a16:creationId xmlns:a16="http://schemas.microsoft.com/office/drawing/2014/main" id="{AA8E1D28-4512-F8E1-4A72-D8389CE7DD45}"/>
              </a:ext>
            </a:extLst>
          </p:cNvPr>
          <p:cNvSpPr/>
          <p:nvPr/>
        </p:nvSpPr>
        <p:spPr>
          <a:xfrm rot="5400000" flipV="1">
            <a:off x="3944791" y="2000053"/>
            <a:ext cx="2006239" cy="93316"/>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2D26EFD-FCBA-C927-470D-7AAA5B4BD7B8}"/>
              </a:ext>
            </a:extLst>
          </p:cNvPr>
          <p:cNvGrpSpPr/>
          <p:nvPr/>
        </p:nvGrpSpPr>
        <p:grpSpPr>
          <a:xfrm>
            <a:off x="6063824" y="427031"/>
            <a:ext cx="2460223" cy="653668"/>
            <a:chOff x="7253440" y="2697128"/>
            <a:chExt cx="3125435" cy="4314879"/>
          </a:xfrm>
        </p:grpSpPr>
        <p:sp>
          <p:nvSpPr>
            <p:cNvPr id="15" name="Google Shape;2055;p50">
              <a:extLst>
                <a:ext uri="{FF2B5EF4-FFF2-40B4-BE49-F238E27FC236}">
                  <a16:creationId xmlns:a16="http://schemas.microsoft.com/office/drawing/2014/main" id="{7B240CF8-565B-F247-2D5F-2A7F74AE30B2}"/>
                </a:ext>
              </a:extLst>
            </p:cNvPr>
            <p:cNvSpPr txBox="1">
              <a:spLocks/>
            </p:cNvSpPr>
            <p:nvPr/>
          </p:nvSpPr>
          <p:spPr>
            <a:xfrm>
              <a:off x="7253440" y="3465596"/>
              <a:ext cx="3125435" cy="3546411"/>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2000" b="1">
                  <a:solidFill>
                    <a:srgbClr val="5D3D1D"/>
                  </a:solidFill>
                  <a:latin typeface="UTM Duepuntozero" panose="02040603050506020204" pitchFamily="18" charset="0"/>
                </a:rPr>
                <a:t>Nhân Viên</a:t>
              </a:r>
            </a:p>
          </p:txBody>
        </p:sp>
        <p:sp>
          <p:nvSpPr>
            <p:cNvPr id="16" name="Rectangle: Rounded Corners 15">
              <a:extLst>
                <a:ext uri="{FF2B5EF4-FFF2-40B4-BE49-F238E27FC236}">
                  <a16:creationId xmlns:a16="http://schemas.microsoft.com/office/drawing/2014/main" id="{0BF0176C-F75F-3548-9CF7-55991D639AA5}"/>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18" name="Group 17">
            <a:extLst>
              <a:ext uri="{FF2B5EF4-FFF2-40B4-BE49-F238E27FC236}">
                <a16:creationId xmlns:a16="http://schemas.microsoft.com/office/drawing/2014/main" id="{CC33F4E0-6ACF-DE9D-E52B-9D604A145EE2}"/>
              </a:ext>
            </a:extLst>
          </p:cNvPr>
          <p:cNvGrpSpPr/>
          <p:nvPr/>
        </p:nvGrpSpPr>
        <p:grpSpPr>
          <a:xfrm>
            <a:off x="1316874" y="421369"/>
            <a:ext cx="2526591" cy="622221"/>
            <a:chOff x="3618935" y="2580925"/>
            <a:chExt cx="2327524" cy="4107299"/>
          </a:xfrm>
        </p:grpSpPr>
        <p:sp>
          <p:nvSpPr>
            <p:cNvPr id="19" name="Google Shape;2057;p50">
              <a:extLst>
                <a:ext uri="{FF2B5EF4-FFF2-40B4-BE49-F238E27FC236}">
                  <a16:creationId xmlns:a16="http://schemas.microsoft.com/office/drawing/2014/main" id="{93DFDB5A-472B-1A47-7F42-845493B17A6E}"/>
                </a:ext>
              </a:extLst>
            </p:cNvPr>
            <p:cNvSpPr txBox="1">
              <a:spLocks/>
            </p:cNvSpPr>
            <p:nvPr/>
          </p:nvSpPr>
          <p:spPr>
            <a:xfrm>
              <a:off x="3618935" y="2723116"/>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Khách Hàng</a:t>
              </a:r>
            </a:p>
          </p:txBody>
        </p:sp>
        <p:sp>
          <p:nvSpPr>
            <p:cNvPr id="22" name="Rectangle: Rounded Corners 21">
              <a:extLst>
                <a:ext uri="{FF2B5EF4-FFF2-40B4-BE49-F238E27FC236}">
                  <a16:creationId xmlns:a16="http://schemas.microsoft.com/office/drawing/2014/main" id="{75133906-294D-1CF8-A109-7CE6DDCE2564}"/>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6" name="Group 25">
            <a:extLst>
              <a:ext uri="{FF2B5EF4-FFF2-40B4-BE49-F238E27FC236}">
                <a16:creationId xmlns:a16="http://schemas.microsoft.com/office/drawing/2014/main" id="{443D2A7E-3127-3CAC-87EB-BF9B0CDFCC39}"/>
              </a:ext>
            </a:extLst>
          </p:cNvPr>
          <p:cNvGrpSpPr/>
          <p:nvPr/>
        </p:nvGrpSpPr>
        <p:grpSpPr>
          <a:xfrm>
            <a:off x="3283501" y="3423162"/>
            <a:ext cx="3422132" cy="622221"/>
            <a:chOff x="3618935" y="2580925"/>
            <a:chExt cx="2327524" cy="4107299"/>
          </a:xfrm>
        </p:grpSpPr>
        <p:sp>
          <p:nvSpPr>
            <p:cNvPr id="27" name="Google Shape;2057;p50">
              <a:extLst>
                <a:ext uri="{FF2B5EF4-FFF2-40B4-BE49-F238E27FC236}">
                  <a16:creationId xmlns:a16="http://schemas.microsoft.com/office/drawing/2014/main" id="{753E337C-8800-508D-69F6-9E8AE779CEE5}"/>
                </a:ext>
              </a:extLst>
            </p:cNvPr>
            <p:cNvSpPr txBox="1">
              <a:spLocks/>
            </p:cNvSpPr>
            <p:nvPr/>
          </p:nvSpPr>
          <p:spPr>
            <a:xfrm>
              <a:off x="3618935" y="2723116"/>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Quản Lý</a:t>
              </a:r>
            </a:p>
          </p:txBody>
        </p:sp>
        <p:sp>
          <p:nvSpPr>
            <p:cNvPr id="28" name="Rectangle: Rounded Corners 27">
              <a:extLst>
                <a:ext uri="{FF2B5EF4-FFF2-40B4-BE49-F238E27FC236}">
                  <a16:creationId xmlns:a16="http://schemas.microsoft.com/office/drawing/2014/main" id="{E0C4EAF3-A9D5-3B3D-1BB0-70F7DDC94B3A}"/>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sp>
        <p:nvSpPr>
          <p:cNvPr id="30" name="TextBox 29">
            <a:extLst>
              <a:ext uri="{FF2B5EF4-FFF2-40B4-BE49-F238E27FC236}">
                <a16:creationId xmlns:a16="http://schemas.microsoft.com/office/drawing/2014/main" id="{28E3C3E4-5270-56CB-6F70-831EDF5D04D1}"/>
              </a:ext>
            </a:extLst>
          </p:cNvPr>
          <p:cNvSpPr txBox="1"/>
          <p:nvPr/>
        </p:nvSpPr>
        <p:spPr>
          <a:xfrm>
            <a:off x="250207" y="4415163"/>
            <a:ext cx="481557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Đăng nhập vào hệ thống.</a:t>
            </a:r>
          </a:p>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Lập hóa đơn</a:t>
            </a:r>
          </a:p>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Thanh toán</a:t>
            </a:r>
          </a:p>
          <a:p>
            <a:pPr marL="228600" algn="just"/>
            <a:r>
              <a:rPr lang="en-US" sz="2800">
                <a:solidFill>
                  <a:srgbClr val="5D3D1D"/>
                </a:solidFill>
                <a:latin typeface="UTM Duepuntozero" panose="02040603050506020204" pitchFamily="18" charset="0"/>
              </a:rPr>
              <a:t>- </a:t>
            </a:r>
            <a:r>
              <a:rPr lang="vi-VN" sz="2800">
                <a:solidFill>
                  <a:srgbClr val="5D3D1D"/>
                </a:solidFill>
                <a:latin typeface="UTM Duepuntozero" panose="02040603050506020204" pitchFamily="18" charset="0"/>
              </a:rPr>
              <a:t>Quản lý, tra cứu thực đơn</a:t>
            </a:r>
          </a:p>
          <a:p>
            <a:pPr marL="228600" algn="just"/>
            <a:endParaRPr lang="vi-VN" sz="2800">
              <a:solidFill>
                <a:srgbClr val="5D3D1D"/>
              </a:solidFill>
              <a:latin typeface="UTM Duepuntozero" panose="02040603050506020204" pitchFamily="18" charset="0"/>
            </a:endParaRPr>
          </a:p>
        </p:txBody>
      </p:sp>
      <p:sp>
        <p:nvSpPr>
          <p:cNvPr id="31" name="TextBox 30">
            <a:extLst>
              <a:ext uri="{FF2B5EF4-FFF2-40B4-BE49-F238E27FC236}">
                <a16:creationId xmlns:a16="http://schemas.microsoft.com/office/drawing/2014/main" id="{F320F5DF-FDF7-2B12-367C-BBF85A153EC6}"/>
              </a:ext>
            </a:extLst>
          </p:cNvPr>
          <p:cNvSpPr txBox="1"/>
          <p:nvPr/>
        </p:nvSpPr>
        <p:spPr>
          <a:xfrm>
            <a:off x="4914386" y="4066924"/>
            <a:ext cx="461961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Tra cứu nhân viên</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Thống kê doanh thu</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Quản lý thêm, xóa, sửa Nhân viên</a:t>
            </a:r>
          </a:p>
          <a:p>
            <a:pPr marL="228600" algn="just"/>
            <a:r>
              <a:rPr lang="en-US" sz="2800">
                <a:solidFill>
                  <a:srgbClr val="5D3D1D"/>
                </a:solidFill>
                <a:latin typeface="UTM Duepuntozero" panose="02040603050506020204" pitchFamily="18" charset="0"/>
                <a:cs typeface="Calibri"/>
              </a:rPr>
              <a:t>- </a:t>
            </a:r>
            <a:r>
              <a:rPr lang="vi-VN" sz="2800">
                <a:solidFill>
                  <a:srgbClr val="5D3D1D"/>
                </a:solidFill>
                <a:latin typeface="UTM Duepuntozero" panose="02040603050506020204" pitchFamily="18" charset="0"/>
                <a:cs typeface="Calibri"/>
              </a:rPr>
              <a:t>Quản lý thêm, xóa, sửa Thực đơn</a:t>
            </a:r>
          </a:p>
        </p:txBody>
      </p:sp>
    </p:spTree>
    <p:extLst>
      <p:ext uri="{BB962C8B-B14F-4D97-AF65-F5344CB8AC3E}">
        <p14:creationId xmlns:p14="http://schemas.microsoft.com/office/powerpoint/2010/main" val="2560861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p:cNvSpPr>
          <p:nvPr/>
        </p:nvSpPr>
        <p:spPr>
          <a:xfrm rot="5400000">
            <a:off x="3758072" y="-1561700"/>
            <a:ext cx="6872228" cy="9995628"/>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9" name="TextBox 8">
            <a:extLst>
              <a:ext uri="{FF2B5EF4-FFF2-40B4-BE49-F238E27FC236}">
                <a16:creationId xmlns:a16="http://schemas.microsoft.com/office/drawing/2014/main" id="{B11D0BA3-F004-EEE9-F8F7-BA67966FAF33}"/>
              </a:ext>
            </a:extLst>
          </p:cNvPr>
          <p:cNvSpPr txBox="1"/>
          <p:nvPr/>
        </p:nvSpPr>
        <p:spPr>
          <a:xfrm>
            <a:off x="3377674" y="2815062"/>
            <a:ext cx="2941320" cy="1323439"/>
          </a:xfrm>
          <a:prstGeom prst="rect">
            <a:avLst/>
          </a:prstGeom>
          <a:noFill/>
        </p:spPr>
        <p:txBody>
          <a:bodyPr wrap="square" rtlCol="0">
            <a:spAutoFit/>
          </a:bodyPr>
          <a:lstStyle/>
          <a:p>
            <a:pPr algn="ctr"/>
            <a:r>
              <a:rPr lang="en-US" sz="2000">
                <a:solidFill>
                  <a:srgbClr val="5D3D1D"/>
                </a:solidFill>
                <a:latin typeface="UTM Duepuntozero" panose="02040603050506020204" pitchFamily="18" charset="0"/>
              </a:rPr>
              <a:t>HỆ THỐNG </a:t>
            </a:r>
          </a:p>
          <a:p>
            <a:pPr algn="ctr"/>
            <a:r>
              <a:rPr lang="en-US" sz="2000">
                <a:solidFill>
                  <a:srgbClr val="5D3D1D"/>
                </a:solidFill>
                <a:latin typeface="UTM Duepuntozero" panose="02040603050506020204" pitchFamily="18" charset="0"/>
              </a:rPr>
              <a:t>QUẢN LÝ </a:t>
            </a:r>
          </a:p>
          <a:p>
            <a:pPr algn="ctr"/>
            <a:r>
              <a:rPr lang="en-US" sz="2000">
                <a:solidFill>
                  <a:srgbClr val="5D3D1D"/>
                </a:solidFill>
                <a:latin typeface="UTM Duepuntozero" panose="02040603050506020204" pitchFamily="18" charset="0"/>
              </a:rPr>
              <a:t>TUYỂN SINH </a:t>
            </a:r>
          </a:p>
          <a:p>
            <a:pPr algn="ctr"/>
            <a:r>
              <a:rPr lang="en-US" sz="2000">
                <a:solidFill>
                  <a:srgbClr val="5D3D1D"/>
                </a:solidFill>
                <a:latin typeface="UTM Duepuntozero" panose="02040603050506020204" pitchFamily="18" charset="0"/>
              </a:rPr>
              <a:t>ĐẠI HỌC</a:t>
            </a: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2096346" y="2463385"/>
            <a:ext cx="6402189" cy="1915730"/>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93" name="TextBox 192">
            <a:extLst>
              <a:ext uri="{FF2B5EF4-FFF2-40B4-BE49-F238E27FC236}">
                <a16:creationId xmlns:a16="http://schemas.microsoft.com/office/drawing/2014/main" id="{388ADB32-3C54-AA15-0182-408BCBC1B869}"/>
              </a:ext>
            </a:extLst>
          </p:cNvPr>
          <p:cNvSpPr txBox="1"/>
          <p:nvPr/>
        </p:nvSpPr>
        <p:spPr>
          <a:xfrm>
            <a:off x="159798" y="1707066"/>
            <a:ext cx="1868633" cy="3539430"/>
          </a:xfrm>
          <a:prstGeom prst="rect">
            <a:avLst/>
          </a:prstGeom>
          <a:noFill/>
        </p:spPr>
        <p:txBody>
          <a:bodyPr wrap="square" rtlCol="0">
            <a:spAutoFit/>
          </a:bodyPr>
          <a:lstStyle/>
          <a:p>
            <a:pPr algn="ctr"/>
            <a:r>
              <a:rPr lang="vi-VN" sz="2800" b="1">
                <a:solidFill>
                  <a:srgbClr val="5D3D1D"/>
                </a:solidFill>
                <a:latin typeface="UTM Bienvenue" panose="02040603050506020204" pitchFamily="18" charset="0"/>
              </a:rPr>
              <a:t>XÂY</a:t>
            </a:r>
            <a:endParaRPr lang="en-US" sz="2800" b="1">
              <a:solidFill>
                <a:srgbClr val="5D3D1D"/>
              </a:solidFill>
              <a:latin typeface="UTM Bienvenue" panose="02040603050506020204" pitchFamily="18" charset="0"/>
            </a:endParaRPr>
          </a:p>
          <a:p>
            <a:pPr algn="ctr"/>
            <a:r>
              <a:rPr lang="vi-VN" sz="2800" b="1">
                <a:solidFill>
                  <a:srgbClr val="5D3D1D"/>
                </a:solidFill>
                <a:latin typeface="UTM Bienvenue" panose="02040603050506020204" pitchFamily="18" charset="0"/>
              </a:rPr>
              <a:t>DỰNG</a:t>
            </a:r>
            <a:endParaRPr lang="en-US" sz="2800" b="1">
              <a:solidFill>
                <a:srgbClr val="5D3D1D"/>
              </a:solidFill>
              <a:latin typeface="UTM Bienvenue" panose="02040603050506020204" pitchFamily="18" charset="0"/>
            </a:endParaRPr>
          </a:p>
          <a:p>
            <a:pPr algn="ctr"/>
            <a:r>
              <a:rPr lang="en-US" sz="2800" b="1">
                <a:solidFill>
                  <a:srgbClr val="5D3D1D"/>
                </a:solidFill>
                <a:latin typeface="UTM Bienvenue" panose="02040603050506020204" pitchFamily="18" charset="0"/>
              </a:rPr>
              <a:t>MÔ</a:t>
            </a:r>
          </a:p>
          <a:p>
            <a:pPr algn="ctr"/>
            <a:r>
              <a:rPr lang="en-US" sz="2800" b="1">
                <a:solidFill>
                  <a:srgbClr val="5D3D1D"/>
                </a:solidFill>
                <a:latin typeface="UTM Bienvenue" panose="02040603050506020204" pitchFamily="18" charset="0"/>
              </a:rPr>
              <a:t>HÌNH</a:t>
            </a:r>
          </a:p>
          <a:p>
            <a:pPr algn="ctr"/>
            <a:r>
              <a:rPr lang="vi-VN" sz="2800" b="1">
                <a:solidFill>
                  <a:srgbClr val="5D3D1D"/>
                </a:solidFill>
                <a:latin typeface="UTM Bienvenue" panose="02040603050506020204" pitchFamily="18" charset="0"/>
              </a:rPr>
              <a:t>PHÂN</a:t>
            </a:r>
            <a:endParaRPr lang="en-US" sz="2800" b="1">
              <a:solidFill>
                <a:srgbClr val="5D3D1D"/>
              </a:solidFill>
              <a:latin typeface="UTM Bienvenue" panose="02040603050506020204" pitchFamily="18" charset="0"/>
            </a:endParaRPr>
          </a:p>
          <a:p>
            <a:pPr algn="ctr"/>
            <a:r>
              <a:rPr lang="vi-VN" sz="2800" b="1">
                <a:solidFill>
                  <a:srgbClr val="5D3D1D"/>
                </a:solidFill>
                <a:latin typeface="UTM Bienvenue" panose="02040603050506020204" pitchFamily="18" charset="0"/>
              </a:rPr>
              <a:t>CẤP</a:t>
            </a:r>
            <a:endParaRPr lang="en-US" sz="2800" b="1">
              <a:solidFill>
                <a:srgbClr val="5D3D1D"/>
              </a:solidFill>
              <a:latin typeface="UTM Bienvenue" panose="02040603050506020204" pitchFamily="18" charset="0"/>
            </a:endParaRPr>
          </a:p>
          <a:p>
            <a:pPr algn="ctr"/>
            <a:r>
              <a:rPr lang="vi-VN" sz="2800" b="1">
                <a:solidFill>
                  <a:srgbClr val="5D3D1D"/>
                </a:solidFill>
                <a:latin typeface="UTM Bienvenue" panose="02040603050506020204" pitchFamily="18" charset="0"/>
              </a:rPr>
              <a:t>CHỨC NĂNG</a:t>
            </a:r>
            <a:endParaRPr lang="en-US" sz="2800" b="1">
              <a:solidFill>
                <a:srgbClr val="5D3D1D"/>
              </a:solidFill>
              <a:latin typeface="UTM Bienvenue" panose="02040603050506020204" pitchFamily="18" charset="0"/>
            </a:endParaRPr>
          </a:p>
        </p:txBody>
      </p:sp>
      <p:pic>
        <p:nvPicPr>
          <p:cNvPr id="4098" name="Picture 2">
            <a:extLst>
              <a:ext uri="{FF2B5EF4-FFF2-40B4-BE49-F238E27FC236}">
                <a16:creationId xmlns:a16="http://schemas.microsoft.com/office/drawing/2014/main" id="{344C5875-205B-1E9E-C195-F7BCFE5B1D73}"/>
              </a:ext>
            </a:extLst>
          </p:cNvPr>
          <p:cNvPicPr>
            <a:picLocks noChangeAspect="1" noChangeArrowheads="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sharpenSoften amount="51000"/>
                    </a14:imgEffect>
                    <a14:imgEffect>
                      <a14:colorTemperature colorTemp="115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674007" y="-27224"/>
            <a:ext cx="9040358" cy="63072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9221C2-2EB6-1798-4525-BFFD9746CAB8}"/>
              </a:ext>
            </a:extLst>
          </p:cNvPr>
          <p:cNvSpPr txBox="1"/>
          <p:nvPr/>
        </p:nvSpPr>
        <p:spPr>
          <a:xfrm>
            <a:off x="4095306" y="5962795"/>
            <a:ext cx="6304487" cy="584775"/>
          </a:xfrm>
          <a:prstGeom prst="rect">
            <a:avLst/>
          </a:prstGeom>
          <a:noFill/>
        </p:spPr>
        <p:txBody>
          <a:bodyPr wrap="square" rtlCol="0">
            <a:spAutoFit/>
          </a:bodyPr>
          <a:lstStyle/>
          <a:p>
            <a:pPr algn="ctr"/>
            <a:r>
              <a:rPr lang="en-US" sz="3200">
                <a:solidFill>
                  <a:schemeClr val="bg1"/>
                </a:solidFill>
                <a:latin typeface="UTM Duepuntozero" panose="02040603050506020204" pitchFamily="18" charset="0"/>
              </a:rPr>
              <a:t>Mô Hình Phân Cấp Chức Năng (BFD)</a:t>
            </a:r>
          </a:p>
        </p:txBody>
      </p:sp>
    </p:spTree>
    <p:extLst>
      <p:ext uri="{BB962C8B-B14F-4D97-AF65-F5344CB8AC3E}">
        <p14:creationId xmlns:p14="http://schemas.microsoft.com/office/powerpoint/2010/main" val="44090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553916" y="-2929509"/>
            <a:ext cx="7214756"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0042CCA-9171-1AEB-BB87-C9E040234A3D}"/>
              </a:ext>
            </a:extLst>
          </p:cNvPr>
          <p:cNvSpPr txBox="1"/>
          <p:nvPr/>
        </p:nvSpPr>
        <p:spPr>
          <a:xfrm>
            <a:off x="3816010" y="607608"/>
            <a:ext cx="4604175" cy="647421"/>
          </a:xfrm>
          <a:prstGeom prst="rect">
            <a:avLst/>
          </a:prstGeom>
          <a:noFill/>
        </p:spPr>
        <p:txBody>
          <a:bodyPr wrap="square">
            <a:spAutoFit/>
          </a:bodyPr>
          <a:lstStyle/>
          <a:p>
            <a:pPr algn="ctr">
              <a:lnSpc>
                <a:spcPct val="150000"/>
              </a:lnSpc>
            </a:pPr>
            <a:r>
              <a:rPr lang="en-US" sz="2800">
                <a:solidFill>
                  <a:srgbClr val="5D3D1D"/>
                </a:solidFill>
                <a:latin typeface="UTM Bienvenue" panose="02040603050506020204" pitchFamily="18" charset="0"/>
              </a:rPr>
              <a:t>ĐẶC TẢ</a:t>
            </a:r>
          </a:p>
        </p:txBody>
      </p:sp>
      <p:sp>
        <p:nvSpPr>
          <p:cNvPr id="41" name="Rectangle 40">
            <a:extLst>
              <a:ext uri="{FF2B5EF4-FFF2-40B4-BE49-F238E27FC236}">
                <a16:creationId xmlns:a16="http://schemas.microsoft.com/office/drawing/2014/main" id="{10610803-B88C-51DB-0562-446FC9642080}"/>
              </a:ext>
            </a:extLst>
          </p:cNvPr>
          <p:cNvSpPr/>
          <p:nvPr/>
        </p:nvSpPr>
        <p:spPr>
          <a:xfrm rot="5400000">
            <a:off x="2426523" y="925727"/>
            <a:ext cx="1174026"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D4D7EC-8183-07DD-E2B3-66582C68B7F9}"/>
              </a:ext>
            </a:extLst>
          </p:cNvPr>
          <p:cNvSpPr/>
          <p:nvPr/>
        </p:nvSpPr>
        <p:spPr>
          <a:xfrm rot="5400000">
            <a:off x="8590540" y="939621"/>
            <a:ext cx="1166004"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5256280" y="2504273"/>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7604331" y="2479808"/>
            <a:ext cx="1630604" cy="2368950"/>
          </a:xfrm>
          <a:prstGeom prst="roundRect">
            <a:avLst>
              <a:gd name="adj" fmla="val 26556"/>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utoShape 20">
            <a:extLst>
              <a:ext uri="{FF2B5EF4-FFF2-40B4-BE49-F238E27FC236}">
                <a16:creationId xmlns:a16="http://schemas.microsoft.com/office/drawing/2014/main" id="{93D96A5C-CF38-9E52-C799-48E6F78D6E99}"/>
              </a:ext>
            </a:extLst>
          </p:cNvPr>
          <p:cNvSpPr/>
          <p:nvPr/>
        </p:nvSpPr>
        <p:spPr>
          <a:xfrm>
            <a:off x="12563179" y="-409537"/>
            <a:ext cx="1698539" cy="457336"/>
          </a:xfrm>
          <a:prstGeom prst="rect">
            <a:avLst/>
          </a:prstGeom>
          <a:solidFill>
            <a:srgbClr val="5D3D1D"/>
          </a:solidFill>
          <a:ln w="38100">
            <a:solidFill>
              <a:srgbClr val="FBE5D6"/>
            </a:solidFill>
          </a:ln>
        </p:spPr>
      </p:sp>
      <p:sp>
        <p:nvSpPr>
          <p:cNvPr id="2" name="Oval 1">
            <a:extLst>
              <a:ext uri="{FF2B5EF4-FFF2-40B4-BE49-F238E27FC236}">
                <a16:creationId xmlns:a16="http://schemas.microsoft.com/office/drawing/2014/main" id="{DFFF8D6A-E45D-62C8-330D-84ED11ABF230}"/>
              </a:ext>
            </a:extLst>
          </p:cNvPr>
          <p:cNvSpPr/>
          <p:nvPr/>
        </p:nvSpPr>
        <p:spPr>
          <a:xfrm>
            <a:off x="6465519"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27EC4D-4D19-A216-3B68-C087A8727CC7}"/>
              </a:ext>
            </a:extLst>
          </p:cNvPr>
          <p:cNvSpPr/>
          <p:nvPr/>
        </p:nvSpPr>
        <p:spPr>
          <a:xfrm>
            <a:off x="8794748" y="227598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36AEDAD-F6D1-E048-D5EE-0531E55628D1}"/>
              </a:ext>
            </a:extLst>
          </p:cNvPr>
          <p:cNvSpPr txBox="1"/>
          <p:nvPr/>
        </p:nvSpPr>
        <p:spPr>
          <a:xfrm flipH="1">
            <a:off x="6569945" y="2246849"/>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2</a:t>
            </a:r>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8890596" y="2217321"/>
            <a:ext cx="432962"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3</a:t>
            </a:r>
          </a:p>
        </p:txBody>
      </p:sp>
      <p:sp>
        <p:nvSpPr>
          <p:cNvPr id="14" name="TextBox 13">
            <a:extLst>
              <a:ext uri="{FF2B5EF4-FFF2-40B4-BE49-F238E27FC236}">
                <a16:creationId xmlns:a16="http://schemas.microsoft.com/office/drawing/2014/main" id="{AEF15F13-EDB8-55B2-FD7B-8D4C93AD8D92}"/>
              </a:ext>
            </a:extLst>
          </p:cNvPr>
          <p:cNvSpPr txBox="1"/>
          <p:nvPr/>
        </p:nvSpPr>
        <p:spPr>
          <a:xfrm>
            <a:off x="7620654" y="3316599"/>
            <a:ext cx="1655648"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ĐẶC TẢ</a:t>
            </a:r>
          </a:p>
          <a:p>
            <a:pPr algn="ctr"/>
            <a:r>
              <a:rPr lang="en-US" sz="2400">
                <a:solidFill>
                  <a:schemeClr val="bg1"/>
                </a:solidFill>
                <a:latin typeface="UTM Duepuntozero" panose="02040603050506020204" pitchFamily="18" charset="0"/>
              </a:rPr>
              <a:t>USE CASE</a:t>
            </a:r>
          </a:p>
        </p:txBody>
      </p:sp>
      <p:sp>
        <p:nvSpPr>
          <p:cNvPr id="15" name="TextBox 14">
            <a:extLst>
              <a:ext uri="{FF2B5EF4-FFF2-40B4-BE49-F238E27FC236}">
                <a16:creationId xmlns:a16="http://schemas.microsoft.com/office/drawing/2014/main" id="{ECC1A9E2-1831-506A-4C5C-E77F69D2313E}"/>
              </a:ext>
            </a:extLst>
          </p:cNvPr>
          <p:cNvSpPr txBox="1"/>
          <p:nvPr/>
        </p:nvSpPr>
        <p:spPr>
          <a:xfrm>
            <a:off x="5256280" y="332830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BIỂU ĐỒ</a:t>
            </a:r>
          </a:p>
          <a:p>
            <a:pPr algn="ctr"/>
            <a:r>
              <a:rPr lang="en-US" sz="2400">
                <a:solidFill>
                  <a:schemeClr val="bg1"/>
                </a:solidFill>
                <a:latin typeface="UTM Duepuntozero" panose="02040603050506020204" pitchFamily="18" charset="0"/>
              </a:rPr>
              <a:t>USE CASE</a:t>
            </a:r>
          </a:p>
        </p:txBody>
      </p:sp>
      <p:cxnSp>
        <p:nvCxnSpPr>
          <p:cNvPr id="20" name="Straight Connector 19">
            <a:extLst>
              <a:ext uri="{FF2B5EF4-FFF2-40B4-BE49-F238E27FC236}">
                <a16:creationId xmlns:a16="http://schemas.microsoft.com/office/drawing/2014/main" id="{AEEC28F0-E76C-1625-EFBB-8A5E7BD335A2}"/>
              </a:ext>
            </a:extLst>
          </p:cNvPr>
          <p:cNvCxnSpPr>
            <a:cxnSpLocks/>
          </p:cNvCxnSpPr>
          <p:nvPr/>
        </p:nvCxnSpPr>
        <p:spPr>
          <a:xfrm>
            <a:off x="-8743834" y="3326133"/>
            <a:ext cx="7700426"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F6566B-A324-6F5D-4F3D-8FA085D9DF55}"/>
              </a:ext>
            </a:extLst>
          </p:cNvPr>
          <p:cNvCxnSpPr>
            <a:cxnSpLocks/>
          </p:cNvCxnSpPr>
          <p:nvPr/>
        </p:nvCxnSpPr>
        <p:spPr>
          <a:xfrm>
            <a:off x="13596160" y="3169231"/>
            <a:ext cx="7748798"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9B5F59F-E097-7DEE-0091-4C2C639D3524}"/>
              </a:ext>
            </a:extLst>
          </p:cNvPr>
          <p:cNvSpPr/>
          <p:nvPr/>
        </p:nvSpPr>
        <p:spPr>
          <a:xfrm rot="5400000">
            <a:off x="15317036" y="2790641"/>
            <a:ext cx="2240614" cy="3020630"/>
          </a:xfrm>
          <a:prstGeom prst="roundRect">
            <a:avLst/>
          </a:prstGeom>
          <a:noFill/>
          <a:ln w="38100" cap="flat" cmpd="sng" algn="ctr">
            <a:solidFill>
              <a:srgbClr val="FFE9C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84" name="TextBox 183">
            <a:extLst>
              <a:ext uri="{FF2B5EF4-FFF2-40B4-BE49-F238E27FC236}">
                <a16:creationId xmlns:a16="http://schemas.microsoft.com/office/drawing/2014/main" id="{853CEF31-1669-C99B-A5B9-31CA8A20DC77}"/>
              </a:ext>
            </a:extLst>
          </p:cNvPr>
          <p:cNvSpPr txBox="1"/>
          <p:nvPr/>
        </p:nvSpPr>
        <p:spPr>
          <a:xfrm>
            <a:off x="14710168" y="5752055"/>
            <a:ext cx="2635571" cy="1077218"/>
          </a:xfrm>
          <a:prstGeom prst="rect">
            <a:avLst/>
          </a:prstGeom>
          <a:noFill/>
        </p:spPr>
        <p:txBody>
          <a:bodyPr wrap="square" rtlCol="0">
            <a:spAutoFit/>
          </a:bodyPr>
          <a:lstStyle/>
          <a:p>
            <a:pPr algn="ctr"/>
            <a:r>
              <a:rPr lang="en-US" sz="3200">
                <a:solidFill>
                  <a:srgbClr val="FFFFFF"/>
                </a:solidFill>
                <a:latin typeface="UTM Bienvenue" panose="02040603050506020204" pitchFamily="18" charset="0"/>
              </a:rPr>
              <a:t>ĐẶC TẢ</a:t>
            </a:r>
          </a:p>
          <a:p>
            <a:pPr algn="ctr"/>
            <a:r>
              <a:rPr lang="en-US" sz="3200">
                <a:solidFill>
                  <a:srgbClr val="FFFFFF"/>
                </a:solidFill>
                <a:latin typeface="UTM Bienvenue" panose="02040603050506020204" pitchFamily="18" charset="0"/>
              </a:rPr>
              <a:t>ĐỀ </a:t>
            </a:r>
            <a:r>
              <a:rPr lang="en-US" sz="3200" dirty="0">
                <a:solidFill>
                  <a:srgbClr val="FFFFFF"/>
                </a:solidFill>
                <a:latin typeface="UTM Bienvenue" panose="02040603050506020204" pitchFamily="18" charset="0"/>
              </a:rPr>
              <a:t>TÀI</a:t>
            </a:r>
          </a:p>
        </p:txBody>
      </p:sp>
      <p:sp>
        <p:nvSpPr>
          <p:cNvPr id="7" name="Rectangle: Rounded Corners 6">
            <a:extLst>
              <a:ext uri="{FF2B5EF4-FFF2-40B4-BE49-F238E27FC236}">
                <a16:creationId xmlns:a16="http://schemas.microsoft.com/office/drawing/2014/main" id="{4E01F497-022C-9E53-BEB6-23A5323CF6DC}"/>
              </a:ext>
            </a:extLst>
          </p:cNvPr>
          <p:cNvSpPr/>
          <p:nvPr/>
        </p:nvSpPr>
        <p:spPr>
          <a:xfrm>
            <a:off x="2891906" y="2486448"/>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101AA1-1998-1FF0-2CFC-6DA1D602500E}"/>
              </a:ext>
            </a:extLst>
          </p:cNvPr>
          <p:cNvSpPr/>
          <p:nvPr/>
        </p:nvSpPr>
        <p:spPr>
          <a:xfrm>
            <a:off x="4101145" y="2278452"/>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9BA6B8-5098-1EFB-075E-A9233F0AEA4C}"/>
              </a:ext>
            </a:extLst>
          </p:cNvPr>
          <p:cNvSpPr txBox="1"/>
          <p:nvPr/>
        </p:nvSpPr>
        <p:spPr>
          <a:xfrm flipH="1">
            <a:off x="4238229" y="2229024"/>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1</a:t>
            </a:r>
          </a:p>
        </p:txBody>
      </p:sp>
      <p:sp>
        <p:nvSpPr>
          <p:cNvPr id="39" name="TextBox 38">
            <a:extLst>
              <a:ext uri="{FF2B5EF4-FFF2-40B4-BE49-F238E27FC236}">
                <a16:creationId xmlns:a16="http://schemas.microsoft.com/office/drawing/2014/main" id="{3E082596-680E-775C-20C2-8080D38F4B33}"/>
              </a:ext>
            </a:extLst>
          </p:cNvPr>
          <p:cNvSpPr txBox="1"/>
          <p:nvPr/>
        </p:nvSpPr>
        <p:spPr>
          <a:xfrm>
            <a:off x="2903255" y="3328302"/>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GIỚI THIỆU</a:t>
            </a:r>
          </a:p>
          <a:p>
            <a:pPr algn="ctr"/>
            <a:r>
              <a:rPr lang="en-US" sz="2400">
                <a:solidFill>
                  <a:schemeClr val="bg1"/>
                </a:solidFill>
                <a:latin typeface="UTM Duepuntozero" panose="02040603050506020204" pitchFamily="18" charset="0"/>
              </a:rPr>
              <a:t>CHUNG</a:t>
            </a:r>
          </a:p>
        </p:txBody>
      </p:sp>
      <p:pic>
        <p:nvPicPr>
          <p:cNvPr id="195" name="Picture 194" descr="A picture containing food&#10;&#10;Description automatically generated">
            <a:extLst>
              <a:ext uri="{FF2B5EF4-FFF2-40B4-BE49-F238E27FC236}">
                <a16:creationId xmlns:a16="http://schemas.microsoft.com/office/drawing/2014/main" id="{C266540A-2F10-1B3A-D421-A4F8BB80C47F}"/>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20405439">
            <a:off x="2320158" y="791662"/>
            <a:ext cx="905912" cy="1025166"/>
          </a:xfrm>
          <a:prstGeom prst="rect">
            <a:avLst/>
          </a:prstGeom>
        </p:spPr>
      </p:pic>
      <p:pic>
        <p:nvPicPr>
          <p:cNvPr id="196" name="Picture 195" descr="A picture containing food&#10;&#10;Description automatically generated">
            <a:extLst>
              <a:ext uri="{FF2B5EF4-FFF2-40B4-BE49-F238E27FC236}">
                <a16:creationId xmlns:a16="http://schemas.microsoft.com/office/drawing/2014/main" id="{948CB02C-156D-932E-4799-E9C6C23ABFB8}"/>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11994561" flipV="1">
            <a:off x="8993454" y="742445"/>
            <a:ext cx="905912" cy="1025166"/>
          </a:xfrm>
          <a:prstGeom prst="rect">
            <a:avLst/>
          </a:prstGeom>
        </p:spPr>
      </p:pic>
      <p:pic>
        <p:nvPicPr>
          <p:cNvPr id="198" name="Picture 197" descr="A picture containing bottle, several&#10;&#10;Description automatically generated">
            <a:extLst>
              <a:ext uri="{FF2B5EF4-FFF2-40B4-BE49-F238E27FC236}">
                <a16:creationId xmlns:a16="http://schemas.microsoft.com/office/drawing/2014/main" id="{94C54D61-349C-3337-7C84-3A285F479D5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b="64049"/>
          <a:stretch/>
        </p:blipFill>
        <p:spPr>
          <a:xfrm>
            <a:off x="-149894" y="5711390"/>
            <a:ext cx="2845420" cy="1022955"/>
          </a:xfrm>
          <a:prstGeom prst="rect">
            <a:avLst/>
          </a:prstGeom>
        </p:spPr>
      </p:pic>
      <p:pic>
        <p:nvPicPr>
          <p:cNvPr id="199" name="Picture 198" descr="A picture containing bottle, several&#10;&#10;Description automatically generated">
            <a:extLst>
              <a:ext uri="{FF2B5EF4-FFF2-40B4-BE49-F238E27FC236}">
                <a16:creationId xmlns:a16="http://schemas.microsoft.com/office/drawing/2014/main" id="{6F7D6219-388B-1755-9394-3FB6F415AD90}"/>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32937" b="32704"/>
          <a:stretch/>
        </p:blipFill>
        <p:spPr>
          <a:xfrm>
            <a:off x="7139602" y="5754540"/>
            <a:ext cx="2845420" cy="977684"/>
          </a:xfrm>
          <a:prstGeom prst="rect">
            <a:avLst/>
          </a:prstGeom>
        </p:spPr>
      </p:pic>
      <p:pic>
        <p:nvPicPr>
          <p:cNvPr id="200" name="Picture 199" descr="A picture containing bottle, several&#10;&#10;Description automatically generated">
            <a:extLst>
              <a:ext uri="{FF2B5EF4-FFF2-40B4-BE49-F238E27FC236}">
                <a16:creationId xmlns:a16="http://schemas.microsoft.com/office/drawing/2014/main" id="{4B93A4B1-88BE-061A-0F4D-3F80D999A246}"/>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63954" b="5327"/>
          <a:stretch/>
        </p:blipFill>
        <p:spPr>
          <a:xfrm>
            <a:off x="9663556" y="5802114"/>
            <a:ext cx="2845420" cy="874103"/>
          </a:xfrm>
          <a:prstGeom prst="rect">
            <a:avLst/>
          </a:prstGeom>
        </p:spPr>
      </p:pic>
      <p:pic>
        <p:nvPicPr>
          <p:cNvPr id="202" name="Picture 201" descr="A picture containing calendar&#10;&#10;Description automatically generated">
            <a:extLst>
              <a:ext uri="{FF2B5EF4-FFF2-40B4-BE49-F238E27FC236}">
                <a16:creationId xmlns:a16="http://schemas.microsoft.com/office/drawing/2014/main" id="{F07AE931-558C-91CF-360D-0CC4945AA803}"/>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b="64504"/>
          <a:stretch/>
        </p:blipFill>
        <p:spPr>
          <a:xfrm>
            <a:off x="2415293" y="5765363"/>
            <a:ext cx="2577813" cy="915011"/>
          </a:xfrm>
          <a:prstGeom prst="rect">
            <a:avLst/>
          </a:prstGeom>
        </p:spPr>
      </p:pic>
      <p:pic>
        <p:nvPicPr>
          <p:cNvPr id="204" name="Picture 203" descr="A picture containing calendar&#10;&#10;Description automatically generated">
            <a:extLst>
              <a:ext uri="{FF2B5EF4-FFF2-40B4-BE49-F238E27FC236}">
                <a16:creationId xmlns:a16="http://schemas.microsoft.com/office/drawing/2014/main" id="{5496DC3D-DE4E-A2C0-FDF1-5A9A38A6EF6A}"/>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385" t="32880" r="385" b="33499"/>
          <a:stretch/>
        </p:blipFill>
        <p:spPr>
          <a:xfrm>
            <a:off x="4717263" y="5876421"/>
            <a:ext cx="2577813" cy="866681"/>
          </a:xfrm>
          <a:prstGeom prst="rect">
            <a:avLst/>
          </a:prstGeom>
        </p:spPr>
      </p:pic>
      <p:pic>
        <p:nvPicPr>
          <p:cNvPr id="205" name="Picture 204" descr="A picture containing bottle, several&#10;&#10;Description automatically generated">
            <a:extLst>
              <a:ext uri="{FF2B5EF4-FFF2-40B4-BE49-F238E27FC236}">
                <a16:creationId xmlns:a16="http://schemas.microsoft.com/office/drawing/2014/main" id="{DFBDDA4D-F5BA-15A7-DB2F-5D0F2EBADD8D}"/>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45585" r="39199" b="64049"/>
          <a:stretch/>
        </p:blipFill>
        <p:spPr>
          <a:xfrm rot="19281114">
            <a:off x="2801599" y="1071197"/>
            <a:ext cx="236508" cy="558794"/>
          </a:xfrm>
          <a:prstGeom prst="rect">
            <a:avLst/>
          </a:prstGeom>
        </p:spPr>
      </p:pic>
      <p:pic>
        <p:nvPicPr>
          <p:cNvPr id="207" name="Picture 206" descr="A picture containing bottle, several&#10;&#10;Description automatically generated">
            <a:extLst>
              <a:ext uri="{FF2B5EF4-FFF2-40B4-BE49-F238E27FC236}">
                <a16:creationId xmlns:a16="http://schemas.microsoft.com/office/drawing/2014/main" id="{3E854856-976C-1100-F870-4C041BC572A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909" t="5320" r="73891" b="65867"/>
          <a:stretch/>
        </p:blipFill>
        <p:spPr>
          <a:xfrm rot="1765881">
            <a:off x="8997624" y="1190351"/>
            <a:ext cx="421666" cy="433639"/>
          </a:xfrm>
          <a:prstGeom prst="rect">
            <a:avLst/>
          </a:prstGeom>
        </p:spPr>
      </p:pic>
    </p:spTree>
    <p:extLst>
      <p:ext uri="{BB962C8B-B14F-4D97-AF65-F5344CB8AC3E}">
        <p14:creationId xmlns:p14="http://schemas.microsoft.com/office/powerpoint/2010/main" val="339515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86000">
                                          <p:cBhvr additive="base">
                                            <p:cTn id="7" dur="200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86000">
                                          <p:cBhvr additive="base">
                                            <p:cTn id="11" dur="2000" fill="hold"/>
                                            <p:tgtEl>
                                              <p:spTgt spid="11"/>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6000">
                                          <p:cBhvr additive="base">
                                            <p:cTn id="15" dur="2000" fill="hold"/>
                                            <p:tgtEl>
                                              <p:spTgt spid="7"/>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14:bounceEnd="86000">
                                          <p:cBhvr additive="base">
                                            <p:cTn id="19" dur="2000" fill="hold"/>
                                            <p:tgtEl>
                                              <p:spTgt spid="39"/>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14:bounceEnd="86000">
                                          <p:cBhvr additive="base">
                                            <p:cTn id="23" dur="200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14:bounceEnd="86000">
                                          <p:cBhvr additive="base">
                                            <p:cTn id="27" dur="2000" fill="hold"/>
                                            <p:tgtEl>
                                              <p:spTgt spid="2"/>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6000">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14:bounceEnd="86000">
                                          <p:cBhvr additive="base">
                                            <p:cTn id="31"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14:bounceEnd="86000">
                                          <p:cBhvr additive="base">
                                            <p:cTn id="35"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86000">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14:bounceEnd="86000">
                                          <p:cBhvr additive="base">
                                            <p:cTn id="39" dur="2000" fill="hold"/>
                                            <p:tgtEl>
                                              <p:spTgt spid="53"/>
                                            </p:tgtEl>
                                            <p:attrNameLst>
                                              <p:attrName>ppt_x</p:attrName>
                                            </p:attrNameLst>
                                          </p:cBhvr>
                                          <p:tavLst>
                                            <p:tav tm="0">
                                              <p:val>
                                                <p:strVal val="#ppt_x"/>
                                              </p:val>
                                            </p:tav>
                                            <p:tav tm="100000">
                                              <p:val>
                                                <p:strVal val="#ppt_x"/>
                                              </p:val>
                                            </p:tav>
                                          </p:tavLst>
                                        </p:anim>
                                        <p:anim calcmode="lin" valueType="num" p14:bounceEnd="86000">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6000">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14:bounceEnd="86000">
                                          <p:cBhvr additive="base">
                                            <p:cTn id="43" dur="2000" fill="hold"/>
                                            <p:tgtEl>
                                              <p:spTgt spid="5"/>
                                            </p:tgtEl>
                                            <p:attrNameLst>
                                              <p:attrName>ppt_x</p:attrName>
                                            </p:attrNameLst>
                                          </p:cBhvr>
                                          <p:tavLst>
                                            <p:tav tm="0">
                                              <p:val>
                                                <p:strVal val="#ppt_x"/>
                                              </p:val>
                                            </p:tav>
                                            <p:tav tm="100000">
                                              <p:val>
                                                <p:strVal val="#ppt_x"/>
                                              </p:val>
                                            </p:tav>
                                          </p:tavLst>
                                        </p:anim>
                                        <p:anim calcmode="lin" valueType="num" p14:bounceEnd="86000">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6000">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14:bounceEnd="86000">
                                          <p:cBhvr additive="base">
                                            <p:cTn id="47" dur="2000" fill="hold"/>
                                            <p:tgtEl>
                                              <p:spTgt spid="37"/>
                                            </p:tgtEl>
                                            <p:attrNameLst>
                                              <p:attrName>ppt_x</p:attrName>
                                            </p:attrNameLst>
                                          </p:cBhvr>
                                          <p:tavLst>
                                            <p:tav tm="0">
                                              <p:val>
                                                <p:strVal val="#ppt_x"/>
                                              </p:val>
                                            </p:tav>
                                            <p:tav tm="100000">
                                              <p:val>
                                                <p:strVal val="#ppt_x"/>
                                              </p:val>
                                            </p:tav>
                                          </p:tavLst>
                                        </p:anim>
                                        <p:anim calcmode="lin" valueType="num" p14:bounceEnd="86000">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86000">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14:bounceEnd="86000">
                                          <p:cBhvr additive="base">
                                            <p:cTn id="51" dur="2000" fill="hold"/>
                                            <p:tgtEl>
                                              <p:spTgt spid="14"/>
                                            </p:tgtEl>
                                            <p:attrNameLst>
                                              <p:attrName>ppt_x</p:attrName>
                                            </p:attrNameLst>
                                          </p:cBhvr>
                                          <p:tavLst>
                                            <p:tav tm="0">
                                              <p:val>
                                                <p:strVal val="#ppt_x"/>
                                              </p:val>
                                            </p:tav>
                                            <p:tav tm="100000">
                                              <p:val>
                                                <p:strVal val="#ppt_x"/>
                                              </p:val>
                                            </p:tav>
                                          </p:tavLst>
                                        </p:anim>
                                        <p:anim calcmode="lin" valueType="num" p14:bounceEnd="86000">
                                          <p:cBhvr additive="base">
                                            <p:cTn id="52"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2" grpId="0" animBg="1"/>
          <p:bldP spid="5" grpId="0" animBg="1"/>
          <p:bldP spid="52" grpId="0"/>
          <p:bldP spid="53" grpId="0"/>
          <p:bldP spid="14" grpId="0"/>
          <p:bldP spid="15" grpId="0"/>
          <p:bldP spid="7" grpId="0" animBg="1"/>
          <p:bldP spid="11" grpId="0" animBg="1"/>
          <p:bldP spid="16"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ppt_x"/>
                                              </p:val>
                                            </p:tav>
                                            <p:tav tm="100000">
                                              <p:val>
                                                <p:strVal val="#ppt_x"/>
                                              </p:val>
                                            </p:tav>
                                          </p:tavLst>
                                        </p:anim>
                                        <p:anim calcmode="lin" valueType="num">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ppt_x"/>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000" fill="hold"/>
                                            <p:tgtEl>
                                              <p:spTgt spid="39"/>
                                            </p:tgtEl>
                                            <p:attrNameLst>
                                              <p:attrName>ppt_x</p:attrName>
                                            </p:attrNameLst>
                                          </p:cBhvr>
                                          <p:tavLst>
                                            <p:tav tm="0">
                                              <p:val>
                                                <p:strVal val="#ppt_x"/>
                                              </p:val>
                                            </p:tav>
                                            <p:tav tm="100000">
                                              <p:val>
                                                <p:strVal val="#ppt_x"/>
                                              </p:val>
                                            </p:tav>
                                          </p:tavLst>
                                        </p:anim>
                                        <p:anim calcmode="lin" valueType="num">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0" fill="hold"/>
                                            <p:tgtEl>
                                              <p:spTgt spid="52"/>
                                            </p:tgtEl>
                                            <p:attrNameLst>
                                              <p:attrName>ppt_x</p:attrName>
                                            </p:attrNameLst>
                                          </p:cBhvr>
                                          <p:tavLst>
                                            <p:tav tm="0">
                                              <p:val>
                                                <p:strVal val="#ppt_x"/>
                                              </p:val>
                                            </p:tav>
                                            <p:tav tm="100000">
                                              <p:val>
                                                <p:strVal val="#ppt_x"/>
                                              </p:val>
                                            </p:tav>
                                          </p:tavLst>
                                        </p:anim>
                                        <p:anim calcmode="lin" valueType="num">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2000" fill="hold"/>
                                            <p:tgtEl>
                                              <p:spTgt spid="2"/>
                                            </p:tgtEl>
                                            <p:attrNameLst>
                                              <p:attrName>ppt_x</p:attrName>
                                            </p:attrNameLst>
                                          </p:cBhvr>
                                          <p:tavLst>
                                            <p:tav tm="0">
                                              <p:val>
                                                <p:strVal val="#ppt_x"/>
                                              </p:val>
                                            </p:tav>
                                            <p:tav tm="100000">
                                              <p:val>
                                                <p:strVal val="#ppt_x"/>
                                              </p:val>
                                            </p:tav>
                                          </p:tavLst>
                                        </p:anim>
                                        <p:anim calcmode="lin" valueType="num">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2000" fill="hold"/>
                                            <p:tgtEl>
                                              <p:spTgt spid="36"/>
                                            </p:tgtEl>
                                            <p:attrNameLst>
                                              <p:attrName>ppt_x</p:attrName>
                                            </p:attrNameLst>
                                          </p:cBhvr>
                                          <p:tavLst>
                                            <p:tav tm="0">
                                              <p:val>
                                                <p:strVal val="#ppt_x"/>
                                              </p:val>
                                            </p:tav>
                                            <p:tav tm="100000">
                                              <p:val>
                                                <p:strVal val="#ppt_x"/>
                                              </p:val>
                                            </p:tav>
                                          </p:tavLst>
                                        </p:anim>
                                        <p:anim calcmode="lin" valueType="num">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000" fill="hold"/>
                                            <p:tgtEl>
                                              <p:spTgt spid="15"/>
                                            </p:tgtEl>
                                            <p:attrNameLst>
                                              <p:attrName>ppt_x</p:attrName>
                                            </p:attrNameLst>
                                          </p:cBhvr>
                                          <p:tavLst>
                                            <p:tav tm="0">
                                              <p:val>
                                                <p:strVal val="#ppt_x"/>
                                              </p:val>
                                            </p:tav>
                                            <p:tav tm="100000">
                                              <p:val>
                                                <p:strVal val="#ppt_x"/>
                                              </p:val>
                                            </p:tav>
                                          </p:tavLst>
                                        </p:anim>
                                        <p:anim calcmode="lin" valueType="num">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2000" fill="hold"/>
                                            <p:tgtEl>
                                              <p:spTgt spid="53"/>
                                            </p:tgtEl>
                                            <p:attrNameLst>
                                              <p:attrName>ppt_x</p:attrName>
                                            </p:attrNameLst>
                                          </p:cBhvr>
                                          <p:tavLst>
                                            <p:tav tm="0">
                                              <p:val>
                                                <p:strVal val="#ppt_x"/>
                                              </p:val>
                                            </p:tav>
                                            <p:tav tm="100000">
                                              <p:val>
                                                <p:strVal val="#ppt_x"/>
                                              </p:val>
                                            </p:tav>
                                          </p:tavLst>
                                        </p:anim>
                                        <p:anim calcmode="lin" valueType="num">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2000" fill="hold"/>
                                            <p:tgtEl>
                                              <p:spTgt spid="5"/>
                                            </p:tgtEl>
                                            <p:attrNameLst>
                                              <p:attrName>ppt_x</p:attrName>
                                            </p:attrNameLst>
                                          </p:cBhvr>
                                          <p:tavLst>
                                            <p:tav tm="0">
                                              <p:val>
                                                <p:strVal val="#ppt_x"/>
                                              </p:val>
                                            </p:tav>
                                            <p:tav tm="100000">
                                              <p:val>
                                                <p:strVal val="#ppt_x"/>
                                              </p:val>
                                            </p:tav>
                                          </p:tavLst>
                                        </p:anim>
                                        <p:anim calcmode="lin" valueType="num">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2000" fill="hold"/>
                                            <p:tgtEl>
                                              <p:spTgt spid="37"/>
                                            </p:tgtEl>
                                            <p:attrNameLst>
                                              <p:attrName>ppt_x</p:attrName>
                                            </p:attrNameLst>
                                          </p:cBhvr>
                                          <p:tavLst>
                                            <p:tav tm="0">
                                              <p:val>
                                                <p:strVal val="#ppt_x"/>
                                              </p:val>
                                            </p:tav>
                                            <p:tav tm="100000">
                                              <p:val>
                                                <p:strVal val="#ppt_x"/>
                                              </p:val>
                                            </p:tav>
                                          </p:tavLst>
                                        </p:anim>
                                        <p:anim calcmode="lin" valueType="num">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2000" fill="hold"/>
                                            <p:tgtEl>
                                              <p:spTgt spid="14"/>
                                            </p:tgtEl>
                                            <p:attrNameLst>
                                              <p:attrName>ppt_x</p:attrName>
                                            </p:attrNameLst>
                                          </p:cBhvr>
                                          <p:tavLst>
                                            <p:tav tm="0">
                                              <p:val>
                                                <p:strVal val="#ppt_x"/>
                                              </p:val>
                                            </p:tav>
                                            <p:tav tm="100000">
                                              <p:val>
                                                <p:strVal val="#ppt_x"/>
                                              </p:val>
                                            </p:tav>
                                          </p:tavLst>
                                        </p:anim>
                                        <p:anim calcmode="lin" valueType="num">
                                          <p:cBhvr additive="base">
                                            <p:cTn id="52"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2" grpId="0" animBg="1"/>
          <p:bldP spid="5" grpId="0" animBg="1"/>
          <p:bldP spid="52" grpId="0"/>
          <p:bldP spid="53" grpId="0"/>
          <p:bldP spid="14" grpId="0"/>
          <p:bldP spid="15" grpId="0"/>
          <p:bldP spid="7" grpId="0" animBg="1"/>
          <p:bldP spid="11" grpId="0" animBg="1"/>
          <p:bldP spid="16" grpId="0"/>
          <p:bldP spid="3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1">
            <a:extLst>
              <a:ext uri="{FF2B5EF4-FFF2-40B4-BE49-F238E27FC236}">
                <a16:creationId xmlns:a16="http://schemas.microsoft.com/office/drawing/2014/main" id="{9DE74EA2-EA6B-08B9-6CA0-769E600DDD24}"/>
              </a:ext>
            </a:extLst>
          </p:cNvPr>
          <p:cNvPicPr>
            <a:picLocks noChangeAspect="1"/>
          </p:cNvPicPr>
          <p:nvPr/>
        </p:nvPicPr>
        <p:blipFill>
          <a:blip r:embed="rId3"/>
          <a:srcRect/>
          <a:stretch>
            <a:fillRect/>
          </a:stretch>
        </p:blipFill>
        <p:spPr>
          <a:xfrm>
            <a:off x="4686162" y="1301343"/>
            <a:ext cx="3421525" cy="5176086"/>
          </a:xfrm>
          <a:prstGeom prst="rect">
            <a:avLst/>
          </a:prstGeom>
        </p:spPr>
      </p:pic>
      <p:pic>
        <p:nvPicPr>
          <p:cNvPr id="21" name="Picture 13">
            <a:extLst>
              <a:ext uri="{FF2B5EF4-FFF2-40B4-BE49-F238E27FC236}">
                <a16:creationId xmlns:a16="http://schemas.microsoft.com/office/drawing/2014/main" id="{C0C1EF7A-651C-6474-CDA1-33E20A02078C}"/>
              </a:ext>
            </a:extLst>
          </p:cNvPr>
          <p:cNvPicPr>
            <a:picLocks noChangeAspect="1"/>
          </p:cNvPicPr>
          <p:nvPr/>
        </p:nvPicPr>
        <p:blipFill>
          <a:blip r:embed="rId4"/>
          <a:srcRect/>
          <a:stretch>
            <a:fillRect/>
          </a:stretch>
        </p:blipFill>
        <p:spPr>
          <a:xfrm>
            <a:off x="7984669" y="1290089"/>
            <a:ext cx="3421525" cy="5176087"/>
          </a:xfrm>
          <a:prstGeom prst="rect">
            <a:avLst/>
          </a:prstGeom>
        </p:spPr>
      </p:pic>
      <p:pic>
        <p:nvPicPr>
          <p:cNvPr id="22" name="Picture 11">
            <a:extLst>
              <a:ext uri="{FF2B5EF4-FFF2-40B4-BE49-F238E27FC236}">
                <a16:creationId xmlns:a16="http://schemas.microsoft.com/office/drawing/2014/main" id="{92B482A8-3136-D2B2-174A-BF4FE8B343CD}"/>
              </a:ext>
            </a:extLst>
          </p:cNvPr>
          <p:cNvPicPr>
            <a:picLocks noChangeAspect="1"/>
          </p:cNvPicPr>
          <p:nvPr/>
        </p:nvPicPr>
        <p:blipFill>
          <a:blip r:embed="rId3">
            <a:duotone>
              <a:prstClr val="black"/>
              <a:schemeClr val="accent6">
                <a:lumMod val="20000"/>
                <a:lumOff val="80000"/>
                <a:tint val="45000"/>
                <a:satMod val="400000"/>
              </a:schemeClr>
            </a:duotone>
          </a:blip>
          <a:srcRect/>
          <a:stretch>
            <a:fillRect/>
          </a:stretch>
        </p:blipFill>
        <p:spPr>
          <a:xfrm>
            <a:off x="1394532" y="1301343"/>
            <a:ext cx="3421525" cy="5176086"/>
          </a:xfrm>
          <a:prstGeom prst="rect">
            <a:avLst/>
          </a:prstGeom>
        </p:spPr>
      </p:pic>
      <p:sp>
        <p:nvSpPr>
          <p:cNvPr id="4" name="Rectangle 3">
            <a:extLst>
              <a:ext uri="{FF2B5EF4-FFF2-40B4-BE49-F238E27FC236}">
                <a16:creationId xmlns:a16="http://schemas.microsoft.com/office/drawing/2014/main" id="{269AA9F7-148D-41C2-9D21-E59224055079}"/>
              </a:ext>
            </a:extLst>
          </p:cNvPr>
          <p:cNvSpPr/>
          <p:nvPr/>
        </p:nvSpPr>
        <p:spPr>
          <a:xfrm>
            <a:off x="-86223" y="293699"/>
            <a:ext cx="342829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98B217-FECD-4C9A-99BF-52915F87BCD5}"/>
              </a:ext>
            </a:extLst>
          </p:cNvPr>
          <p:cNvSpPr/>
          <p:nvPr/>
        </p:nvSpPr>
        <p:spPr>
          <a:xfrm>
            <a:off x="8877300" y="283232"/>
            <a:ext cx="3314701"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1">
            <a:extLst>
              <a:ext uri="{FF2B5EF4-FFF2-40B4-BE49-F238E27FC236}">
                <a16:creationId xmlns:a16="http://schemas.microsoft.com/office/drawing/2014/main" id="{D8012663-A3F1-E2F7-BB2C-40966CEFF7A7}"/>
              </a:ext>
            </a:extLst>
          </p:cNvPr>
          <p:cNvSpPr txBox="1"/>
          <p:nvPr/>
        </p:nvSpPr>
        <p:spPr>
          <a:xfrm>
            <a:off x="3420519" y="6442944"/>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NỘI DUNG</a:t>
            </a:r>
          </a:p>
        </p:txBody>
      </p:sp>
      <p:sp>
        <p:nvSpPr>
          <p:cNvPr id="16" name="TextBox 21">
            <a:extLst>
              <a:ext uri="{FF2B5EF4-FFF2-40B4-BE49-F238E27FC236}">
                <a16:creationId xmlns:a16="http://schemas.microsoft.com/office/drawing/2014/main" id="{858FAB7D-6C20-E4ED-C01B-81F6B2CF0741}"/>
              </a:ext>
            </a:extLst>
          </p:cNvPr>
          <p:cNvSpPr txBox="1"/>
          <p:nvPr/>
        </p:nvSpPr>
        <p:spPr>
          <a:xfrm>
            <a:off x="104612" y="2204140"/>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PPT</a:t>
            </a:r>
          </a:p>
        </p:txBody>
      </p:sp>
      <p:grpSp>
        <p:nvGrpSpPr>
          <p:cNvPr id="39" name="Group 38">
            <a:extLst>
              <a:ext uri="{FF2B5EF4-FFF2-40B4-BE49-F238E27FC236}">
                <a16:creationId xmlns:a16="http://schemas.microsoft.com/office/drawing/2014/main" id="{339547F4-B4CE-6828-58EA-D0EF935469F1}"/>
              </a:ext>
            </a:extLst>
          </p:cNvPr>
          <p:cNvGrpSpPr/>
          <p:nvPr/>
        </p:nvGrpSpPr>
        <p:grpSpPr>
          <a:xfrm>
            <a:off x="7699999" y="4221448"/>
            <a:ext cx="4032603" cy="1010153"/>
            <a:chOff x="2927823" y="2136741"/>
            <a:chExt cx="4032603" cy="1010153"/>
          </a:xfrm>
        </p:grpSpPr>
        <p:sp>
          <p:nvSpPr>
            <p:cNvPr id="35" name="TextBox 34">
              <a:extLst>
                <a:ext uri="{FF2B5EF4-FFF2-40B4-BE49-F238E27FC236}">
                  <a16:creationId xmlns:a16="http://schemas.microsoft.com/office/drawing/2014/main" id="{ADF75BDF-248E-C4E8-1DDE-6BB1D8A3EDE9}"/>
                </a:ext>
              </a:extLst>
            </p:cNvPr>
            <p:cNvSpPr txBox="1"/>
            <p:nvPr/>
          </p:nvSpPr>
          <p:spPr>
            <a:xfrm>
              <a:off x="2927823" y="2136741"/>
              <a:ext cx="4032603"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Huỳnh</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Trần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Như</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Quỳnh</a:t>
              </a:r>
              <a:endParaRPr lang="en-US" sz="2800" dirty="0">
                <a:solidFill>
                  <a:srgbClr val="5D3D1D"/>
                </a:solidFill>
                <a:latin typeface="UTM Duepuntozero" panose="02040603050506020204" pitchFamily="18" charset="0"/>
              </a:endParaRPr>
            </a:p>
          </p:txBody>
        </p:sp>
        <p:sp>
          <p:nvSpPr>
            <p:cNvPr id="36" name="TextBox 35">
              <a:extLst>
                <a:ext uri="{FF2B5EF4-FFF2-40B4-BE49-F238E27FC236}">
                  <a16:creationId xmlns:a16="http://schemas.microsoft.com/office/drawing/2014/main" id="{39106014-FE93-8F35-10DA-6E0DAD8A5BAF}"/>
                </a:ext>
              </a:extLst>
            </p:cNvPr>
            <p:cNvSpPr txBox="1"/>
            <p:nvPr/>
          </p:nvSpPr>
          <p:spPr>
            <a:xfrm>
              <a:off x="3391497" y="2623674"/>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46.01.104.153</a:t>
              </a:r>
            </a:p>
          </p:txBody>
        </p:sp>
      </p:grpSp>
      <p:grpSp>
        <p:nvGrpSpPr>
          <p:cNvPr id="42" name="Group 41">
            <a:extLst>
              <a:ext uri="{FF2B5EF4-FFF2-40B4-BE49-F238E27FC236}">
                <a16:creationId xmlns:a16="http://schemas.microsoft.com/office/drawing/2014/main" id="{015FD02C-A9AB-40F8-5251-59ABC9D86376}"/>
              </a:ext>
            </a:extLst>
          </p:cNvPr>
          <p:cNvGrpSpPr/>
          <p:nvPr/>
        </p:nvGrpSpPr>
        <p:grpSpPr>
          <a:xfrm>
            <a:off x="1372355" y="2322053"/>
            <a:ext cx="3391704" cy="968712"/>
            <a:chOff x="2362434" y="1270372"/>
            <a:chExt cx="3391704" cy="968712"/>
          </a:xfrm>
        </p:grpSpPr>
        <p:sp>
          <p:nvSpPr>
            <p:cNvPr id="43" name="TextBox 42">
              <a:extLst>
                <a:ext uri="{FF2B5EF4-FFF2-40B4-BE49-F238E27FC236}">
                  <a16:creationId xmlns:a16="http://schemas.microsoft.com/office/drawing/2014/main" id="{0C0293F9-22C3-1A91-4D53-6720EF42855A}"/>
                </a:ext>
              </a:extLst>
            </p:cNvPr>
            <p:cNvSpPr txBox="1"/>
            <p:nvPr/>
          </p:nvSpPr>
          <p:spPr>
            <a:xfrm>
              <a:off x="2362434" y="1270372"/>
              <a:ext cx="339170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Thái Khánh Ngọc</a:t>
              </a:r>
              <a:endParaRPr lang="en-US" sz="2800" dirty="0">
                <a:solidFill>
                  <a:srgbClr val="5D3D1D"/>
                </a:solidFill>
                <a:latin typeface="UTM Duepuntozero" panose="02040603050506020204" pitchFamily="18" charset="0"/>
              </a:endParaRPr>
            </a:p>
          </p:txBody>
        </p:sp>
        <p:sp>
          <p:nvSpPr>
            <p:cNvPr id="48" name="TextBox 47">
              <a:extLst>
                <a:ext uri="{FF2B5EF4-FFF2-40B4-BE49-F238E27FC236}">
                  <a16:creationId xmlns:a16="http://schemas.microsoft.com/office/drawing/2014/main" id="{04163846-3F4A-7925-4D38-C4A001AE5C4F}"/>
                </a:ext>
              </a:extLst>
            </p:cNvPr>
            <p:cNvSpPr txBox="1"/>
            <p:nvPr/>
          </p:nvSpPr>
          <p:spPr>
            <a:xfrm>
              <a:off x="2476478" y="1715864"/>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46.01.104.120</a:t>
              </a:r>
              <a:endParaRPr lang="en-US" sz="2800" dirty="0">
                <a:solidFill>
                  <a:srgbClr val="5D3D1D"/>
                </a:solidFill>
                <a:latin typeface="UTM Duepuntozero" panose="02040603050506020204" pitchFamily="18" charset="0"/>
              </a:endParaRPr>
            </a:p>
          </p:txBody>
        </p:sp>
      </p:grpSp>
      <p:grpSp>
        <p:nvGrpSpPr>
          <p:cNvPr id="51" name="Group 50">
            <a:extLst>
              <a:ext uri="{FF2B5EF4-FFF2-40B4-BE49-F238E27FC236}">
                <a16:creationId xmlns:a16="http://schemas.microsoft.com/office/drawing/2014/main" id="{60F0EAB1-4124-D2AB-9D78-A9EE87D94038}"/>
              </a:ext>
            </a:extLst>
          </p:cNvPr>
          <p:cNvGrpSpPr/>
          <p:nvPr/>
        </p:nvGrpSpPr>
        <p:grpSpPr>
          <a:xfrm>
            <a:off x="1469268" y="4228238"/>
            <a:ext cx="3134325" cy="1021507"/>
            <a:chOff x="-1004062" y="1279608"/>
            <a:chExt cx="3134325" cy="1021507"/>
          </a:xfrm>
        </p:grpSpPr>
        <p:sp>
          <p:nvSpPr>
            <p:cNvPr id="52" name="TextBox 51">
              <a:extLst>
                <a:ext uri="{FF2B5EF4-FFF2-40B4-BE49-F238E27FC236}">
                  <a16:creationId xmlns:a16="http://schemas.microsoft.com/office/drawing/2014/main" id="{26EC3BFE-36A0-D1D0-74DD-660D8F44F79D}"/>
                </a:ext>
              </a:extLst>
            </p:cNvPr>
            <p:cNvSpPr txBox="1"/>
            <p:nvPr/>
          </p:nvSpPr>
          <p:spPr>
            <a:xfrm>
              <a:off x="-998871" y="1279608"/>
              <a:ext cx="3129134"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Nguyễn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Thị</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Mỹ</a:t>
              </a:r>
              <a:r>
                <a:rPr lang="en-US" sz="2800" dirty="0">
                  <a:solidFill>
                    <a:srgbClr val="5D3D1D"/>
                  </a:solidFill>
                  <a:latin typeface="UTM Duepuntozero" panose="02040603050506020204" pitchFamily="18" charset="0"/>
                </a:rPr>
                <a:t> Nga</a:t>
              </a:r>
            </a:p>
          </p:txBody>
        </p:sp>
        <p:sp>
          <p:nvSpPr>
            <p:cNvPr id="53" name="TextBox 52">
              <a:extLst>
                <a:ext uri="{FF2B5EF4-FFF2-40B4-BE49-F238E27FC236}">
                  <a16:creationId xmlns:a16="http://schemas.microsoft.com/office/drawing/2014/main" id="{840041A1-1BA7-1DCB-34EC-D77F1FBF1F54}"/>
                </a:ext>
              </a:extLst>
            </p:cNvPr>
            <p:cNvSpPr txBox="1"/>
            <p:nvPr/>
          </p:nvSpPr>
          <p:spPr>
            <a:xfrm>
              <a:off x="-1004062" y="1777895"/>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46.01.104.114</a:t>
              </a:r>
            </a:p>
          </p:txBody>
        </p:sp>
      </p:grpSp>
      <p:grpSp>
        <p:nvGrpSpPr>
          <p:cNvPr id="54" name="Group 53">
            <a:extLst>
              <a:ext uri="{FF2B5EF4-FFF2-40B4-BE49-F238E27FC236}">
                <a16:creationId xmlns:a16="http://schemas.microsoft.com/office/drawing/2014/main" id="{8CD2D3FB-7613-7D72-BDF1-F54AE858A25E}"/>
              </a:ext>
            </a:extLst>
          </p:cNvPr>
          <p:cNvGrpSpPr/>
          <p:nvPr/>
        </p:nvGrpSpPr>
        <p:grpSpPr>
          <a:xfrm>
            <a:off x="4744937" y="3213551"/>
            <a:ext cx="3291630" cy="950520"/>
            <a:chOff x="3213658" y="1566725"/>
            <a:chExt cx="3291630" cy="950520"/>
          </a:xfrm>
        </p:grpSpPr>
        <p:sp>
          <p:nvSpPr>
            <p:cNvPr id="55" name="TextBox 54">
              <a:extLst>
                <a:ext uri="{FF2B5EF4-FFF2-40B4-BE49-F238E27FC236}">
                  <a16:creationId xmlns:a16="http://schemas.microsoft.com/office/drawing/2014/main" id="{0E2BDE80-AF79-4BBB-B147-3EFE733760F6}"/>
                </a:ext>
              </a:extLst>
            </p:cNvPr>
            <p:cNvSpPr txBox="1"/>
            <p:nvPr/>
          </p:nvSpPr>
          <p:spPr>
            <a:xfrm>
              <a:off x="3213658" y="1566725"/>
              <a:ext cx="3291630"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Trần Ngọc Phương Linh</a:t>
              </a:r>
              <a:endParaRPr lang="en-US" sz="2800" dirty="0">
                <a:solidFill>
                  <a:srgbClr val="5D3D1D"/>
                </a:solidFill>
                <a:latin typeface="UTM Duepuntozero" panose="02040603050506020204" pitchFamily="18" charset="0"/>
              </a:endParaRPr>
            </a:p>
          </p:txBody>
        </p:sp>
        <p:sp>
          <p:nvSpPr>
            <p:cNvPr id="56" name="TextBox 55">
              <a:extLst>
                <a:ext uri="{FF2B5EF4-FFF2-40B4-BE49-F238E27FC236}">
                  <a16:creationId xmlns:a16="http://schemas.microsoft.com/office/drawing/2014/main" id="{6210CE63-6C91-A22C-F7C4-178055EF7A0E}"/>
                </a:ext>
              </a:extLst>
            </p:cNvPr>
            <p:cNvSpPr txBox="1"/>
            <p:nvPr/>
          </p:nvSpPr>
          <p:spPr>
            <a:xfrm>
              <a:off x="3286558" y="1994025"/>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46.01.104.091</a:t>
              </a:r>
              <a:endParaRPr lang="en-US" sz="2800" dirty="0">
                <a:solidFill>
                  <a:srgbClr val="5D3D1D"/>
                </a:solidFill>
                <a:latin typeface="UTM Duepuntozero" panose="02040603050506020204" pitchFamily="18" charset="0"/>
              </a:endParaRPr>
            </a:p>
          </p:txBody>
        </p:sp>
      </p:grpSp>
      <p:grpSp>
        <p:nvGrpSpPr>
          <p:cNvPr id="49" name="Group 48">
            <a:extLst>
              <a:ext uri="{FF2B5EF4-FFF2-40B4-BE49-F238E27FC236}">
                <a16:creationId xmlns:a16="http://schemas.microsoft.com/office/drawing/2014/main" id="{62AB5D8B-76A5-369D-C148-1527D2AD8A1F}"/>
              </a:ext>
            </a:extLst>
          </p:cNvPr>
          <p:cNvGrpSpPr/>
          <p:nvPr/>
        </p:nvGrpSpPr>
        <p:grpSpPr>
          <a:xfrm>
            <a:off x="9152744" y="6934172"/>
            <a:ext cx="2008635" cy="613793"/>
            <a:chOff x="78347" y="128796"/>
            <a:chExt cx="2008635" cy="613793"/>
          </a:xfrm>
        </p:grpSpPr>
        <p:pic>
          <p:nvPicPr>
            <p:cNvPr id="50" name="Picture 49" descr="Logo&#10;&#10;Description automatically generated">
              <a:extLst>
                <a:ext uri="{FF2B5EF4-FFF2-40B4-BE49-F238E27FC236}">
                  <a16:creationId xmlns:a16="http://schemas.microsoft.com/office/drawing/2014/main" id="{61BACEB6-6C2D-64BC-C109-5373E8337D90}"/>
                </a:ext>
              </a:extLst>
            </p:cNvPr>
            <p:cNvPicPr>
              <a:picLocks noChangeAspect="1"/>
            </p:cNvPicPr>
            <p:nvPr/>
          </p:nvPicPr>
          <p:blipFill>
            <a:blip r:embed="rId5"/>
            <a:stretch>
              <a:fillRect/>
            </a:stretch>
          </p:blipFill>
          <p:spPr>
            <a:xfrm>
              <a:off x="1473189" y="128796"/>
              <a:ext cx="613793" cy="613793"/>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2175C49E-FC9C-4A84-D11A-C398BD2985AC}"/>
                </a:ext>
              </a:extLst>
            </p:cNvPr>
            <p:cNvPicPr>
              <a:picLocks noChangeAspect="1"/>
            </p:cNvPicPr>
            <p:nvPr/>
          </p:nvPicPr>
          <p:blipFill>
            <a:blip r:embed="rId6"/>
            <a:stretch>
              <a:fillRect/>
            </a:stretch>
          </p:blipFill>
          <p:spPr>
            <a:xfrm>
              <a:off x="78347" y="193655"/>
              <a:ext cx="1102168" cy="548934"/>
            </a:xfrm>
            <a:prstGeom prst="rect">
              <a:avLst/>
            </a:prstGeom>
          </p:spPr>
        </p:pic>
      </p:grpSp>
      <p:sp>
        <p:nvSpPr>
          <p:cNvPr id="3" name="TextBox 2">
            <a:extLst>
              <a:ext uri="{FF2B5EF4-FFF2-40B4-BE49-F238E27FC236}">
                <a16:creationId xmlns:a16="http://schemas.microsoft.com/office/drawing/2014/main" id="{DFBEECFE-DE48-4605-A2D0-C789E04DFD5F}"/>
              </a:ext>
            </a:extLst>
          </p:cNvPr>
          <p:cNvSpPr txBox="1"/>
          <p:nvPr/>
        </p:nvSpPr>
        <p:spPr>
          <a:xfrm>
            <a:off x="2353662" y="233660"/>
            <a:ext cx="7512051" cy="646331"/>
          </a:xfrm>
          <a:prstGeom prst="rect">
            <a:avLst/>
          </a:prstGeom>
          <a:noFill/>
        </p:spPr>
        <p:txBody>
          <a:bodyPr wrap="square">
            <a:spAutoFit/>
          </a:bodyPr>
          <a:lstStyle/>
          <a:p>
            <a:pPr algn="ctr"/>
            <a:r>
              <a:rPr lang="af-ZA" sz="3600" b="1" dirty="0">
                <a:solidFill>
                  <a:srgbClr val="5D3D1D"/>
                </a:solidFill>
                <a:latin typeface="UTM Bienvenue" panose="02040603050506020204" pitchFamily="18" charset="0"/>
              </a:rPr>
              <a:t>THÀNH VIÊN NHÓM</a:t>
            </a:r>
            <a:r>
              <a:rPr lang="en-US" sz="3600" b="1" dirty="0">
                <a:solidFill>
                  <a:srgbClr val="5D3D1D"/>
                </a:solidFill>
                <a:latin typeface="UTM Bienvenue" panose="02040603050506020204" pitchFamily="18" charset="0"/>
              </a:rPr>
              <a:t> </a:t>
            </a:r>
          </a:p>
        </p:txBody>
      </p:sp>
      <p:sp>
        <p:nvSpPr>
          <p:cNvPr id="7" name="Rectangle 6">
            <a:extLst>
              <a:ext uri="{FF2B5EF4-FFF2-40B4-BE49-F238E27FC236}">
                <a16:creationId xmlns:a16="http://schemas.microsoft.com/office/drawing/2014/main" id="{0CBF5366-F96C-ADB1-CF2E-330F541F9119}"/>
              </a:ext>
            </a:extLst>
          </p:cNvPr>
          <p:cNvSpPr/>
          <p:nvPr/>
        </p:nvSpPr>
        <p:spPr>
          <a:xfrm>
            <a:off x="12730102" y="1324201"/>
            <a:ext cx="6874107" cy="282509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rectangle&#10;&#10;Description automatically generated">
            <a:extLst>
              <a:ext uri="{FF2B5EF4-FFF2-40B4-BE49-F238E27FC236}">
                <a16:creationId xmlns:a16="http://schemas.microsoft.com/office/drawing/2014/main" id="{7CDD641B-9194-4E5D-33B3-410A34D44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969" y="7911743"/>
            <a:ext cx="12427017" cy="7178576"/>
          </a:xfrm>
          <a:prstGeom prst="rect">
            <a:avLst/>
          </a:prstGeom>
        </p:spPr>
      </p:pic>
      <p:sp>
        <p:nvSpPr>
          <p:cNvPr id="11" name="TextBox 10">
            <a:extLst>
              <a:ext uri="{FF2B5EF4-FFF2-40B4-BE49-F238E27FC236}">
                <a16:creationId xmlns:a16="http://schemas.microsoft.com/office/drawing/2014/main" id="{B6A85501-69A8-00BF-11D2-682DEF0AA6CC}"/>
              </a:ext>
            </a:extLst>
          </p:cNvPr>
          <p:cNvSpPr txBox="1"/>
          <p:nvPr/>
        </p:nvSpPr>
        <p:spPr>
          <a:xfrm>
            <a:off x="-6035358" y="7616341"/>
            <a:ext cx="6093372" cy="590803"/>
          </a:xfrm>
          <a:prstGeom prst="rect">
            <a:avLst/>
          </a:prstGeom>
          <a:noFill/>
        </p:spPr>
        <p:txBody>
          <a:bodyPr wrap="square">
            <a:spAutoFit/>
          </a:bodyPr>
          <a:lstStyle/>
          <a:p>
            <a:pPr algn="ctr">
              <a:lnSpc>
                <a:spcPct val="150000"/>
              </a:lnSpc>
            </a:pPr>
            <a:r>
              <a:rPr lang="en-US" sz="2400">
                <a:solidFill>
                  <a:schemeClr val="bg1"/>
                </a:solidFill>
                <a:latin typeface="UTM Duepuntozero" panose="02040603050506020204" pitchFamily="18" charset="0"/>
              </a:rPr>
              <a:t>Nhóm thực hiện – Nhóm 6</a:t>
            </a:r>
          </a:p>
        </p:txBody>
      </p:sp>
      <p:grpSp>
        <p:nvGrpSpPr>
          <p:cNvPr id="12" name="Group 11">
            <a:extLst>
              <a:ext uri="{FF2B5EF4-FFF2-40B4-BE49-F238E27FC236}">
                <a16:creationId xmlns:a16="http://schemas.microsoft.com/office/drawing/2014/main" id="{4DC6BF2C-829A-5291-B07F-9BFB6923F5C9}"/>
              </a:ext>
            </a:extLst>
          </p:cNvPr>
          <p:cNvGrpSpPr/>
          <p:nvPr/>
        </p:nvGrpSpPr>
        <p:grpSpPr>
          <a:xfrm>
            <a:off x="12623126" y="-1081599"/>
            <a:ext cx="2985101" cy="637013"/>
            <a:chOff x="939398" y="1180357"/>
            <a:chExt cx="2985101" cy="637013"/>
          </a:xfrm>
        </p:grpSpPr>
        <p:sp>
          <p:nvSpPr>
            <p:cNvPr id="13" name="Rectangle: Rounded Corners 12">
              <a:extLst>
                <a:ext uri="{FF2B5EF4-FFF2-40B4-BE49-F238E27FC236}">
                  <a16:creationId xmlns:a16="http://schemas.microsoft.com/office/drawing/2014/main" id="{03EDC643-197D-0468-B0C5-66AD240FE8B4}"/>
                </a:ext>
              </a:extLst>
            </p:cNvPr>
            <p:cNvSpPr/>
            <p:nvPr/>
          </p:nvSpPr>
          <p:spPr>
            <a:xfrm>
              <a:off x="939398" y="1180357"/>
              <a:ext cx="2985101" cy="637013"/>
            </a:xfrm>
            <a:prstGeom prst="roundRect">
              <a:avLst>
                <a:gd name="adj" fmla="val 50000"/>
              </a:avLst>
            </a:prstGeom>
            <a:solidFill>
              <a:srgbClr val="5D3D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C3C45A5-AF99-3499-4C85-292A8265EB41}"/>
                </a:ext>
              </a:extLst>
            </p:cNvPr>
            <p:cNvSpPr/>
            <p:nvPr/>
          </p:nvSpPr>
          <p:spPr>
            <a:xfrm>
              <a:off x="1011181" y="1259406"/>
              <a:ext cx="2837417" cy="461666"/>
            </a:xfrm>
            <a:prstGeom prst="roundRect">
              <a:avLst>
                <a:gd name="adj" fmla="val 50000"/>
              </a:avLst>
            </a:prstGeom>
            <a:solidFill>
              <a:srgbClr val="FFE9C1"/>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5D3D1D"/>
                  </a:solidFill>
                  <a:latin typeface="UTM Duepuntozero" panose="02040603050506020204" pitchFamily="18" charset="0"/>
                </a:rPr>
                <a:t>ĐỒ ÁN CUỐI KÌ</a:t>
              </a:r>
            </a:p>
          </p:txBody>
        </p:sp>
      </p:grpSp>
      <p:pic>
        <p:nvPicPr>
          <p:cNvPr id="17" name="Picture 16" descr="A screenshot of a video game&#10;&#10;Description automatically generated with medium confidence">
            <a:extLst>
              <a:ext uri="{FF2B5EF4-FFF2-40B4-BE49-F238E27FC236}">
                <a16:creationId xmlns:a16="http://schemas.microsoft.com/office/drawing/2014/main" id="{A18DABE4-50BB-CB2A-74D3-E6756B99F33A}"/>
              </a:ext>
            </a:extLst>
          </p:cNvPr>
          <p:cNvPicPr>
            <a:picLocks noChangeAspect="1"/>
          </p:cNvPicPr>
          <p:nvPr/>
        </p:nvPicPr>
        <p:blipFill rotWithShape="1">
          <a:blip r:embed="rId8">
            <a:extLst>
              <a:ext uri="{28A0092B-C50C-407E-A947-70E740481C1C}">
                <a14:useLocalDpi xmlns:a14="http://schemas.microsoft.com/office/drawing/2010/main" val="0"/>
              </a:ext>
            </a:extLst>
          </a:blip>
          <a:srcRect l="47011" t="5641" b="12672"/>
          <a:stretch/>
        </p:blipFill>
        <p:spPr>
          <a:xfrm>
            <a:off x="-2565642" y="6896833"/>
            <a:ext cx="7686707" cy="6665513"/>
          </a:xfrm>
          <a:prstGeom prst="rect">
            <a:avLst/>
          </a:prstGeom>
        </p:spPr>
      </p:pic>
      <p:sp>
        <p:nvSpPr>
          <p:cNvPr id="18" name="Oval 17">
            <a:extLst>
              <a:ext uri="{FF2B5EF4-FFF2-40B4-BE49-F238E27FC236}">
                <a16:creationId xmlns:a16="http://schemas.microsoft.com/office/drawing/2014/main" id="{90D231ED-8943-FA32-9D4D-5080C97ABB2B}"/>
              </a:ext>
            </a:extLst>
          </p:cNvPr>
          <p:cNvSpPr/>
          <p:nvPr/>
        </p:nvSpPr>
        <p:spPr>
          <a:xfrm>
            <a:off x="-6612801" y="5248611"/>
            <a:ext cx="3142087" cy="317247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CFDE875-7DE9-FCA4-74E3-246690455151}"/>
              </a:ext>
            </a:extLst>
          </p:cNvPr>
          <p:cNvSpPr/>
          <p:nvPr/>
        </p:nvSpPr>
        <p:spPr>
          <a:xfrm>
            <a:off x="13851866" y="4937949"/>
            <a:ext cx="3142087" cy="317247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F58D174-46E4-B5B8-5422-4A601C2B2374}"/>
              </a:ext>
            </a:extLst>
          </p:cNvPr>
          <p:cNvGrpSpPr/>
          <p:nvPr/>
        </p:nvGrpSpPr>
        <p:grpSpPr>
          <a:xfrm>
            <a:off x="8106576" y="2484307"/>
            <a:ext cx="3129134" cy="950520"/>
            <a:chOff x="3274618" y="1566725"/>
            <a:chExt cx="3129134" cy="950520"/>
          </a:xfrm>
        </p:grpSpPr>
        <p:sp>
          <p:nvSpPr>
            <p:cNvPr id="25" name="TextBox 24">
              <a:extLst>
                <a:ext uri="{FF2B5EF4-FFF2-40B4-BE49-F238E27FC236}">
                  <a16:creationId xmlns:a16="http://schemas.microsoft.com/office/drawing/2014/main" id="{97432EEB-2441-283A-E673-0EBF096BF003}"/>
                </a:ext>
              </a:extLst>
            </p:cNvPr>
            <p:cNvSpPr txBox="1"/>
            <p:nvPr/>
          </p:nvSpPr>
          <p:spPr>
            <a:xfrm>
              <a:off x="3274618" y="1566725"/>
              <a:ext cx="3129134" cy="523220"/>
            </a:xfrm>
            <a:prstGeom prst="rect">
              <a:avLst/>
            </a:prstGeom>
            <a:noFill/>
          </p:spPr>
          <p:txBody>
            <a:bodyPr wrap="square" rtlCol="0">
              <a:spAutoFit/>
            </a:bodyPr>
            <a:lstStyle/>
            <a:p>
              <a:pPr algn="ctr"/>
              <a:r>
                <a:rPr lang="en-US" sz="2800" dirty="0" err="1">
                  <a:solidFill>
                    <a:srgbClr val="5D3D1D"/>
                  </a:solidFill>
                  <a:latin typeface="UTM Duepuntozero" panose="02040603050506020204" pitchFamily="18" charset="0"/>
                </a:rPr>
                <a:t>Trần</a:t>
              </a:r>
              <a:r>
                <a:rPr lang="en-US" sz="2800" dirty="0">
                  <a:solidFill>
                    <a:srgbClr val="5D3D1D"/>
                  </a:solidFill>
                  <a:latin typeface="UTM Duepuntozero" panose="02040603050506020204" pitchFamily="18" charset="0"/>
                </a:rPr>
                <a:t> </a:t>
              </a:r>
              <a:r>
                <a:rPr lang="en-US" sz="2800" dirty="0" err="1">
                  <a:solidFill>
                    <a:srgbClr val="5D3D1D"/>
                  </a:solidFill>
                  <a:latin typeface="UTM Duepuntozero" panose="02040603050506020204" pitchFamily="18" charset="0"/>
                </a:rPr>
                <a:t>Khải</a:t>
              </a:r>
              <a:r>
                <a:rPr lang="en-US" sz="2800" dirty="0">
                  <a:solidFill>
                    <a:srgbClr val="5D3D1D"/>
                  </a:solidFill>
                  <a:latin typeface="UTM Duepuntozero" panose="02040603050506020204" pitchFamily="18" charset="0"/>
                </a:rPr>
                <a:t> Minh</a:t>
              </a:r>
            </a:p>
          </p:txBody>
        </p:sp>
        <p:sp>
          <p:nvSpPr>
            <p:cNvPr id="26" name="TextBox 25">
              <a:extLst>
                <a:ext uri="{FF2B5EF4-FFF2-40B4-BE49-F238E27FC236}">
                  <a16:creationId xmlns:a16="http://schemas.microsoft.com/office/drawing/2014/main" id="{66A2BCF4-7197-3340-9B7B-1018A917A7F6}"/>
                </a:ext>
              </a:extLst>
            </p:cNvPr>
            <p:cNvSpPr txBox="1"/>
            <p:nvPr/>
          </p:nvSpPr>
          <p:spPr>
            <a:xfrm>
              <a:off x="3286558" y="1994025"/>
              <a:ext cx="3105253" cy="523220"/>
            </a:xfrm>
            <a:prstGeom prst="rect">
              <a:avLst/>
            </a:prstGeom>
            <a:noFill/>
          </p:spPr>
          <p:txBody>
            <a:bodyPr wrap="square" rtlCol="0">
              <a:spAutoFit/>
            </a:bodyPr>
            <a:lstStyle/>
            <a:p>
              <a:pPr algn="ctr"/>
              <a:r>
                <a:rPr lang="en-US" sz="2800" dirty="0">
                  <a:solidFill>
                    <a:srgbClr val="5D3D1D"/>
                  </a:solidFill>
                  <a:latin typeface="UTM Duepuntozero" panose="02040603050506020204" pitchFamily="18" charset="0"/>
                </a:rPr>
                <a:t>46.01.104.104</a:t>
              </a:r>
            </a:p>
          </p:txBody>
        </p:sp>
      </p:grpSp>
      <p:pic>
        <p:nvPicPr>
          <p:cNvPr id="27" name="Picture 26">
            <a:extLst>
              <a:ext uri="{FF2B5EF4-FFF2-40B4-BE49-F238E27FC236}">
                <a16:creationId xmlns:a16="http://schemas.microsoft.com/office/drawing/2014/main" id="{1B875676-0347-3AA8-9680-23FFB47A550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20692" y="7990163"/>
            <a:ext cx="13622888" cy="5797296"/>
          </a:xfrm>
          <a:prstGeom prst="roundRect">
            <a:avLst>
              <a:gd name="adj" fmla="val 5964"/>
            </a:avLst>
          </a:prstGeom>
        </p:spPr>
      </p:pic>
      <p:sp>
        <p:nvSpPr>
          <p:cNvPr id="28" name="TextBox 27">
            <a:extLst>
              <a:ext uri="{FF2B5EF4-FFF2-40B4-BE49-F238E27FC236}">
                <a16:creationId xmlns:a16="http://schemas.microsoft.com/office/drawing/2014/main" id="{F1563136-F52B-D6B6-E778-1248396BF08E}"/>
              </a:ext>
            </a:extLst>
          </p:cNvPr>
          <p:cNvSpPr txBox="1"/>
          <p:nvPr/>
        </p:nvSpPr>
        <p:spPr>
          <a:xfrm>
            <a:off x="-4698840" y="-962991"/>
            <a:ext cx="6093372" cy="590803"/>
          </a:xfrm>
          <a:prstGeom prst="rect">
            <a:avLst/>
          </a:prstGeom>
          <a:noFill/>
        </p:spPr>
        <p:txBody>
          <a:bodyPr wrap="square">
            <a:spAutoFit/>
          </a:bodyPr>
          <a:lstStyle/>
          <a:p>
            <a:pPr algn="ctr">
              <a:lnSpc>
                <a:spcPct val="150000"/>
              </a:lnSpc>
            </a:pPr>
            <a:r>
              <a:rPr lang="en-US" sz="2400">
                <a:solidFill>
                  <a:schemeClr val="bg1"/>
                </a:solidFill>
                <a:latin typeface="UTM Duepuntozero" panose="02040603050506020204" pitchFamily="18" charset="0"/>
              </a:rPr>
              <a:t>Nhóm thực hiện – Miraculous</a:t>
            </a:r>
          </a:p>
        </p:txBody>
      </p:sp>
      <p:sp>
        <p:nvSpPr>
          <p:cNvPr id="29" name="TextBox 28">
            <a:extLst>
              <a:ext uri="{FF2B5EF4-FFF2-40B4-BE49-F238E27FC236}">
                <a16:creationId xmlns:a16="http://schemas.microsoft.com/office/drawing/2014/main" id="{A7151C2D-B0B6-7DAC-F279-AFB085DAB464}"/>
              </a:ext>
            </a:extLst>
          </p:cNvPr>
          <p:cNvSpPr txBox="1"/>
          <p:nvPr/>
        </p:nvSpPr>
        <p:spPr>
          <a:xfrm>
            <a:off x="9464735" y="8167843"/>
            <a:ext cx="6460347" cy="461665"/>
          </a:xfrm>
          <a:prstGeom prst="rect">
            <a:avLst/>
          </a:prstGeom>
          <a:noFill/>
        </p:spPr>
        <p:txBody>
          <a:bodyPr wrap="square">
            <a:spAutoFit/>
          </a:bodyPr>
          <a:lstStyle/>
          <a:p>
            <a:pPr algn="ctr"/>
            <a:r>
              <a:rPr lang="en-US" sz="2400">
                <a:solidFill>
                  <a:srgbClr val="5D3D1D"/>
                </a:solidFill>
                <a:latin typeface="UTM Duepuntozero" panose="02040603050506020204" pitchFamily="18" charset="0"/>
              </a:rPr>
              <a:t>NHẬP MÔN CÔNG NGHỆ PHẦN MỀM</a:t>
            </a:r>
            <a:endParaRPr lang="en-US" sz="2400" dirty="0">
              <a:solidFill>
                <a:srgbClr val="5D3D1D"/>
              </a:solidFill>
              <a:latin typeface="UTM Duepuntozero" panose="02040603050506020204" pitchFamily="18" charset="0"/>
            </a:endParaRPr>
          </a:p>
        </p:txBody>
      </p:sp>
      <p:sp>
        <p:nvSpPr>
          <p:cNvPr id="30" name="TextBox 29">
            <a:extLst>
              <a:ext uri="{FF2B5EF4-FFF2-40B4-BE49-F238E27FC236}">
                <a16:creationId xmlns:a16="http://schemas.microsoft.com/office/drawing/2014/main" id="{7F4FBDA9-797C-916F-E975-26EBFD1A0EEA}"/>
              </a:ext>
            </a:extLst>
          </p:cNvPr>
          <p:cNvSpPr txBox="1"/>
          <p:nvPr/>
        </p:nvSpPr>
        <p:spPr>
          <a:xfrm>
            <a:off x="6847744" y="7525226"/>
            <a:ext cx="6153197" cy="2600007"/>
          </a:xfrm>
          <a:prstGeom prst="rect">
            <a:avLst/>
          </a:prstGeom>
          <a:noFill/>
        </p:spPr>
        <p:txBody>
          <a:bodyPr wrap="square">
            <a:spAutoFit/>
          </a:bodyPr>
          <a:lstStyle/>
          <a:p>
            <a:pPr algn="ctr">
              <a:lnSpc>
                <a:spcPct val="150000"/>
              </a:lnSpc>
            </a:pPr>
            <a:r>
              <a:rPr lang="en-US" sz="3800">
                <a:solidFill>
                  <a:schemeClr val="bg1"/>
                </a:solidFill>
                <a:latin typeface="UTM Bienvenue" panose="02040603050506020204" pitchFamily="18" charset="0"/>
              </a:rPr>
              <a:t>HỆ THỐNG</a:t>
            </a:r>
          </a:p>
          <a:p>
            <a:pPr algn="ctr">
              <a:lnSpc>
                <a:spcPct val="150000"/>
              </a:lnSpc>
            </a:pPr>
            <a:r>
              <a:rPr lang="en-US" sz="3800">
                <a:solidFill>
                  <a:schemeClr val="bg1"/>
                </a:solidFill>
                <a:latin typeface="UTM Bienvenue" panose="02040603050506020204" pitchFamily="18" charset="0"/>
              </a:rPr>
              <a:t>QUẢN LÝ</a:t>
            </a:r>
          </a:p>
          <a:p>
            <a:pPr algn="ctr">
              <a:lnSpc>
                <a:spcPct val="150000"/>
              </a:lnSpc>
            </a:pPr>
            <a:r>
              <a:rPr lang="en-US" sz="3800">
                <a:solidFill>
                  <a:schemeClr val="bg1"/>
                </a:solidFill>
                <a:latin typeface="UTM Bienvenue" panose="02040603050506020204" pitchFamily="18" charset="0"/>
              </a:rPr>
              <a:t>NHÀ HÀNG</a:t>
            </a:r>
          </a:p>
        </p:txBody>
      </p:sp>
    </p:spTree>
    <p:extLst>
      <p:ext uri="{BB962C8B-B14F-4D97-AF65-F5344CB8AC3E}">
        <p14:creationId xmlns:p14="http://schemas.microsoft.com/office/powerpoint/2010/main" val="3832116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noGrp="1" noRot="1" noMove="1" noResize="1" noEditPoints="1" noAdjustHandles="1" noChangeArrowheads="1" noChangeShapeType="1"/>
          </p:cNvSpPr>
          <p:nvPr/>
        </p:nvSpPr>
        <p:spPr>
          <a:xfrm rot="5400000">
            <a:off x="1465138" y="-1519658"/>
            <a:ext cx="6872228" cy="9857096"/>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7802470" y="2457741"/>
            <a:ext cx="6402189" cy="1915730"/>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193" name="TextBox 192">
            <a:extLst>
              <a:ext uri="{FF2B5EF4-FFF2-40B4-BE49-F238E27FC236}">
                <a16:creationId xmlns:a16="http://schemas.microsoft.com/office/drawing/2014/main" id="{388ADB32-3C54-AA15-0182-408BCBC1B869}"/>
              </a:ext>
            </a:extLst>
          </p:cNvPr>
          <p:cNvSpPr txBox="1"/>
          <p:nvPr/>
        </p:nvSpPr>
        <p:spPr>
          <a:xfrm>
            <a:off x="10069247" y="2890391"/>
            <a:ext cx="1868633" cy="1569660"/>
          </a:xfrm>
          <a:prstGeom prst="rect">
            <a:avLst/>
          </a:prstGeom>
          <a:noFill/>
        </p:spPr>
        <p:txBody>
          <a:bodyPr wrap="square" rtlCol="0">
            <a:spAutoFit/>
          </a:bodyPr>
          <a:lstStyle/>
          <a:p>
            <a:pPr algn="ctr"/>
            <a:r>
              <a:rPr lang="en-US" sz="3200" b="1">
                <a:solidFill>
                  <a:srgbClr val="5D3D1D"/>
                </a:solidFill>
                <a:latin typeface="UTM Bienvenue" panose="02040603050506020204" pitchFamily="18" charset="0"/>
              </a:rPr>
              <a:t>GIỚI</a:t>
            </a:r>
          </a:p>
          <a:p>
            <a:pPr algn="ctr"/>
            <a:r>
              <a:rPr lang="en-US" sz="3200" b="1">
                <a:solidFill>
                  <a:srgbClr val="5D3D1D"/>
                </a:solidFill>
                <a:latin typeface="UTM Bienvenue" panose="02040603050506020204" pitchFamily="18" charset="0"/>
              </a:rPr>
              <a:t>THIỆU</a:t>
            </a:r>
          </a:p>
          <a:p>
            <a:pPr algn="ctr"/>
            <a:r>
              <a:rPr lang="en-US" sz="3200" b="1">
                <a:solidFill>
                  <a:srgbClr val="5D3D1D"/>
                </a:solidFill>
                <a:latin typeface="UTM Bienvenue" panose="02040603050506020204" pitchFamily="18" charset="0"/>
              </a:rPr>
              <a:t>CHUNG</a:t>
            </a:r>
          </a:p>
        </p:txBody>
      </p:sp>
      <p:grpSp>
        <p:nvGrpSpPr>
          <p:cNvPr id="3" name="Group 2">
            <a:extLst>
              <a:ext uri="{FF2B5EF4-FFF2-40B4-BE49-F238E27FC236}">
                <a16:creationId xmlns:a16="http://schemas.microsoft.com/office/drawing/2014/main" id="{81268E62-CDB3-32A7-EE84-C0E596179D04}"/>
              </a:ext>
            </a:extLst>
          </p:cNvPr>
          <p:cNvGrpSpPr/>
          <p:nvPr/>
        </p:nvGrpSpPr>
        <p:grpSpPr>
          <a:xfrm>
            <a:off x="8615436" y="-2211093"/>
            <a:ext cx="8241643" cy="1709912"/>
            <a:chOff x="8562310" y="-1766593"/>
            <a:chExt cx="8241643" cy="1709912"/>
          </a:xfrm>
          <a:solidFill>
            <a:srgbClr val="C0A695"/>
          </a:solidFill>
        </p:grpSpPr>
        <p:sp>
          <p:nvSpPr>
            <p:cNvPr id="4" name="Flowchart: Alternate Process 3">
              <a:extLst>
                <a:ext uri="{FF2B5EF4-FFF2-40B4-BE49-F238E27FC236}">
                  <a16:creationId xmlns:a16="http://schemas.microsoft.com/office/drawing/2014/main" id="{9D82D07E-5F0F-7B93-1084-4A540C009921}"/>
                </a:ext>
              </a:extLst>
            </p:cNvPr>
            <p:cNvSpPr/>
            <p:nvPr/>
          </p:nvSpPr>
          <p:spPr>
            <a:xfrm>
              <a:off x="8562310" y="-1766593"/>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77A334-DD2E-BA77-F4F2-699724A07E2F}"/>
                </a:ext>
              </a:extLst>
            </p:cNvPr>
            <p:cNvSpPr txBox="1"/>
            <p:nvPr/>
          </p:nvSpPr>
          <p:spPr>
            <a:xfrm>
              <a:off x="9387184" y="-113249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CÁC BIỂU ĐỒ USE CASE SỬ DỤNG</a:t>
              </a:r>
            </a:p>
          </p:txBody>
        </p:sp>
      </p:grpSp>
      <p:grpSp>
        <p:nvGrpSpPr>
          <p:cNvPr id="6" name="Group 5">
            <a:extLst>
              <a:ext uri="{FF2B5EF4-FFF2-40B4-BE49-F238E27FC236}">
                <a16:creationId xmlns:a16="http://schemas.microsoft.com/office/drawing/2014/main" id="{0383E314-59CB-D3E1-0610-CEF74AE0A159}"/>
              </a:ext>
            </a:extLst>
          </p:cNvPr>
          <p:cNvGrpSpPr/>
          <p:nvPr/>
        </p:nvGrpSpPr>
        <p:grpSpPr>
          <a:xfrm>
            <a:off x="-4125754" y="4455262"/>
            <a:ext cx="3125435" cy="4107297"/>
            <a:chOff x="7253440" y="2697128"/>
            <a:chExt cx="3125435" cy="4107297"/>
          </a:xfrm>
        </p:grpSpPr>
        <p:sp>
          <p:nvSpPr>
            <p:cNvPr id="7" name="Google Shape;2055;p50">
              <a:extLst>
                <a:ext uri="{FF2B5EF4-FFF2-40B4-BE49-F238E27FC236}">
                  <a16:creationId xmlns:a16="http://schemas.microsoft.com/office/drawing/2014/main" id="{534DBDFC-73AC-21BE-BEDE-64B45FD50558}"/>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SƠ ĐỒ</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USE CASE</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HỆ THỐNG</a:t>
              </a:r>
            </a:p>
          </p:txBody>
        </p:sp>
        <p:sp>
          <p:nvSpPr>
            <p:cNvPr id="8" name="Rectangle: Rounded Corners 7">
              <a:extLst>
                <a:ext uri="{FF2B5EF4-FFF2-40B4-BE49-F238E27FC236}">
                  <a16:creationId xmlns:a16="http://schemas.microsoft.com/office/drawing/2014/main" id="{BA1F849B-C1B5-E3FD-281A-E34C935D5D44}"/>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11" name="Group 10">
            <a:extLst>
              <a:ext uri="{FF2B5EF4-FFF2-40B4-BE49-F238E27FC236}">
                <a16:creationId xmlns:a16="http://schemas.microsoft.com/office/drawing/2014/main" id="{7D1149A1-E1D7-CEA7-9B64-2240B2AA4724}"/>
              </a:ext>
            </a:extLst>
          </p:cNvPr>
          <p:cNvGrpSpPr/>
          <p:nvPr/>
        </p:nvGrpSpPr>
        <p:grpSpPr>
          <a:xfrm>
            <a:off x="12781053" y="3373319"/>
            <a:ext cx="3125436" cy="4107299"/>
            <a:chOff x="3618935" y="2580925"/>
            <a:chExt cx="2327524" cy="4107299"/>
          </a:xfrm>
        </p:grpSpPr>
        <p:sp>
          <p:nvSpPr>
            <p:cNvPr id="21" name="Google Shape;2057;p50">
              <a:extLst>
                <a:ext uri="{FF2B5EF4-FFF2-40B4-BE49-F238E27FC236}">
                  <a16:creationId xmlns:a16="http://schemas.microsoft.com/office/drawing/2014/main" id="{F0DE1D78-5B3E-D655-4E51-48325017AF81}"/>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USE CASE</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NGHIỆP VỤ</a:t>
              </a:r>
            </a:p>
          </p:txBody>
        </p:sp>
        <p:sp>
          <p:nvSpPr>
            <p:cNvPr id="23" name="Rectangle: Rounded Corners 22">
              <a:extLst>
                <a:ext uri="{FF2B5EF4-FFF2-40B4-BE49-F238E27FC236}">
                  <a16:creationId xmlns:a16="http://schemas.microsoft.com/office/drawing/2014/main" id="{02CB5447-9019-ACB3-7258-A14EC66284D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24" name="Connector: Curved 23">
            <a:extLst>
              <a:ext uri="{FF2B5EF4-FFF2-40B4-BE49-F238E27FC236}">
                <a16:creationId xmlns:a16="http://schemas.microsoft.com/office/drawing/2014/main" id="{07346042-EBC3-5C0E-A4F4-1AC140A93301}"/>
              </a:ext>
            </a:extLst>
          </p:cNvPr>
          <p:cNvCxnSpPr>
            <a:cxnSpLocks/>
          </p:cNvCxnSpPr>
          <p:nvPr/>
        </p:nvCxnSpPr>
        <p:spPr>
          <a:xfrm rot="5400000">
            <a:off x="11596953" y="4422146"/>
            <a:ext cx="5137288" cy="2392652"/>
          </a:xfrm>
          <a:prstGeom prst="curvedConnector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A7E1C90-BCFC-B9AD-0733-9EBF88FAB2D8}"/>
              </a:ext>
            </a:extLst>
          </p:cNvPr>
          <p:cNvCxnSpPr>
            <a:cxnSpLocks/>
          </p:cNvCxnSpPr>
          <p:nvPr/>
        </p:nvCxnSpPr>
        <p:spPr>
          <a:xfrm rot="5400000">
            <a:off x="4005536" y="-11161134"/>
            <a:ext cx="618612" cy="16331149"/>
          </a:xfrm>
          <a:prstGeom prst="curvedConnector4">
            <a:avLst>
              <a:gd name="adj1" fmla="val 424398"/>
              <a:gd name="adj2" fmla="val 101400"/>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3BE908-968A-F730-AAD3-6C180ACE4BD7}"/>
              </a:ext>
            </a:extLst>
          </p:cNvPr>
          <p:cNvSpPr txBox="1"/>
          <p:nvPr/>
        </p:nvSpPr>
        <p:spPr>
          <a:xfrm>
            <a:off x="637157" y="1227191"/>
            <a:ext cx="9038553" cy="1446550"/>
          </a:xfrm>
          <a:prstGeom prst="rect">
            <a:avLst/>
          </a:prstGeom>
          <a:noFill/>
        </p:spPr>
        <p:txBody>
          <a:bodyPr wrap="square" rtlCol="0">
            <a:spAutoFit/>
          </a:bodyPr>
          <a:lstStyle/>
          <a:p>
            <a:pPr algn="just"/>
            <a:r>
              <a:rPr lang="vi-VN" sz="3200" b="1">
                <a:solidFill>
                  <a:schemeClr val="bg1"/>
                </a:solidFill>
                <a:latin typeface="UTM Duepuntozero" panose="02040603050506020204" pitchFamily="18" charset="0"/>
              </a:rPr>
              <a:t>Các Tác Nhân Của Hệ Thống:</a:t>
            </a:r>
          </a:p>
          <a:p>
            <a:pPr algn="just"/>
            <a:r>
              <a:rPr lang="en-US" sz="2800">
                <a:solidFill>
                  <a:schemeClr val="bg1"/>
                </a:solidFill>
                <a:latin typeface="UTM Duepuntozero" panose="02040603050506020204" pitchFamily="18" charset="0"/>
              </a:rPr>
              <a:t>- </a:t>
            </a:r>
            <a:r>
              <a:rPr lang="vi-VN" sz="2800">
                <a:solidFill>
                  <a:schemeClr val="bg1"/>
                </a:solidFill>
                <a:latin typeface="UTM Duepuntozero" panose="02040603050506020204" pitchFamily="18" charset="0"/>
              </a:rPr>
              <a:t>Nhân viên và người quản lý là những người sử dụng hệ thống này.</a:t>
            </a:r>
          </a:p>
          <a:p>
            <a:pPr algn="just"/>
            <a:r>
              <a:rPr lang="en-US" sz="2800">
                <a:solidFill>
                  <a:schemeClr val="bg1"/>
                </a:solidFill>
                <a:latin typeface="UTM Duepuntozero" panose="02040603050506020204" pitchFamily="18" charset="0"/>
              </a:rPr>
              <a:t>- </a:t>
            </a:r>
            <a:r>
              <a:rPr lang="vi-VN" sz="2800">
                <a:solidFill>
                  <a:schemeClr val="bg1"/>
                </a:solidFill>
                <a:latin typeface="UTM Duepuntozero" panose="02040603050506020204" pitchFamily="18" charset="0"/>
              </a:rPr>
              <a:t>Nhân viên và người quản lý sẽ duy trì và quản trị hệ thống.</a:t>
            </a:r>
          </a:p>
        </p:txBody>
      </p:sp>
      <p:sp>
        <p:nvSpPr>
          <p:cNvPr id="9" name="TextBox 8">
            <a:extLst>
              <a:ext uri="{FF2B5EF4-FFF2-40B4-BE49-F238E27FC236}">
                <a16:creationId xmlns:a16="http://schemas.microsoft.com/office/drawing/2014/main" id="{9CE245E5-D6B6-DEC9-222D-6328625DB047}"/>
              </a:ext>
            </a:extLst>
          </p:cNvPr>
          <p:cNvSpPr txBox="1"/>
          <p:nvPr/>
        </p:nvSpPr>
        <p:spPr>
          <a:xfrm>
            <a:off x="840473" y="5253804"/>
            <a:ext cx="9038553" cy="523220"/>
          </a:xfrm>
          <a:prstGeom prst="rect">
            <a:avLst/>
          </a:prstGeom>
          <a:noFill/>
        </p:spPr>
        <p:txBody>
          <a:bodyPr wrap="square" rtlCol="0">
            <a:spAutoFit/>
          </a:bodyPr>
          <a:lstStyle/>
          <a:p>
            <a:pPr algn="just"/>
            <a:r>
              <a:rPr lang="vi-VN" sz="2800">
                <a:solidFill>
                  <a:schemeClr val="bg1"/>
                </a:solidFill>
                <a:latin typeface="UTM Duepuntozero" panose="02040603050506020204" pitchFamily="18" charset="0"/>
              </a:rPr>
              <a:t>Bảng liệt kê các tác nhân và mô tả thông tin cho các tác nhân</a:t>
            </a:r>
          </a:p>
        </p:txBody>
      </p:sp>
      <p:graphicFrame>
        <p:nvGraphicFramePr>
          <p:cNvPr id="10" name="Table 11">
            <a:extLst>
              <a:ext uri="{FF2B5EF4-FFF2-40B4-BE49-F238E27FC236}">
                <a16:creationId xmlns:a16="http://schemas.microsoft.com/office/drawing/2014/main" id="{16851DDE-F43B-D869-1041-EA8AD68E04FA}"/>
              </a:ext>
            </a:extLst>
          </p:cNvPr>
          <p:cNvGraphicFramePr>
            <a:graphicFrameLocks noGrp="1"/>
          </p:cNvGraphicFramePr>
          <p:nvPr>
            <p:extLst>
              <p:ext uri="{D42A27DB-BD31-4B8C-83A1-F6EECF244321}">
                <p14:modId xmlns:p14="http://schemas.microsoft.com/office/powerpoint/2010/main" val="1921866630"/>
              </p:ext>
            </p:extLst>
          </p:nvPr>
        </p:nvGraphicFramePr>
        <p:xfrm>
          <a:off x="909859" y="3563177"/>
          <a:ext cx="8127999" cy="1478280"/>
        </p:xfrm>
        <a:graphic>
          <a:graphicData uri="http://schemas.openxmlformats.org/drawingml/2006/table">
            <a:tbl>
              <a:tblPr firstRow="1" bandRow="1">
                <a:effectLst>
                  <a:outerShdw blurRad="63500" sx="102000" sy="102000" algn="ctr" rotWithShape="0">
                    <a:prstClr val="black">
                      <a:alpha val="40000"/>
                    </a:prstClr>
                  </a:outerShdw>
                </a:effectLst>
                <a:tableStyleId>{5202B0CA-FC54-4496-8BCA-5EF66A818D29}</a:tableStyleId>
              </a:tblPr>
              <a:tblGrid>
                <a:gridCol w="1010438">
                  <a:extLst>
                    <a:ext uri="{9D8B030D-6E8A-4147-A177-3AD203B41FA5}">
                      <a16:colId xmlns:a16="http://schemas.microsoft.com/office/drawing/2014/main" val="3764175018"/>
                    </a:ext>
                  </a:extLst>
                </a:gridCol>
                <a:gridCol w="2200940">
                  <a:extLst>
                    <a:ext uri="{9D8B030D-6E8A-4147-A177-3AD203B41FA5}">
                      <a16:colId xmlns:a16="http://schemas.microsoft.com/office/drawing/2014/main" val="3083061372"/>
                    </a:ext>
                  </a:extLst>
                </a:gridCol>
                <a:gridCol w="4916621">
                  <a:extLst>
                    <a:ext uri="{9D8B030D-6E8A-4147-A177-3AD203B41FA5}">
                      <a16:colId xmlns:a16="http://schemas.microsoft.com/office/drawing/2014/main" val="689431782"/>
                    </a:ext>
                  </a:extLst>
                </a:gridCol>
              </a:tblGrid>
              <a:tr h="0">
                <a:tc>
                  <a:txBody>
                    <a:bodyPr/>
                    <a:lstStyle/>
                    <a:p>
                      <a:pPr algn="ctr" rtl="0" fontAlgn="t">
                        <a:spcBef>
                          <a:spcPts val="0"/>
                        </a:spcBef>
                        <a:spcAft>
                          <a:spcPts val="0"/>
                        </a:spcAft>
                      </a:pPr>
                      <a:r>
                        <a:rPr lang="en-US" sz="2400" b="1" i="0" u="none" strike="noStrike">
                          <a:ln>
                            <a:solidFill>
                              <a:schemeClr val="bg1"/>
                            </a:solidFill>
                          </a:ln>
                          <a:solidFill>
                            <a:schemeClr val="bg1"/>
                          </a:solidFill>
                          <a:effectLst/>
                          <a:latin typeface="UTM Duepuntozero" panose="02040603050506020204" pitchFamily="18" charset="0"/>
                        </a:rPr>
                        <a:t>STT</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400" b="1" i="0" u="none" strike="noStrike">
                          <a:ln>
                            <a:solidFill>
                              <a:schemeClr val="bg1"/>
                            </a:solidFill>
                          </a:ln>
                          <a:solidFill>
                            <a:schemeClr val="bg1"/>
                          </a:solidFill>
                          <a:effectLst/>
                          <a:latin typeface="UTM Duepuntozero" panose="02040603050506020204" pitchFamily="18" charset="0"/>
                        </a:rPr>
                        <a:t>Tên tác nhân</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400" b="1" i="0" u="none" strike="noStrike">
                          <a:ln>
                            <a:solidFill>
                              <a:schemeClr val="bg1"/>
                            </a:solidFill>
                          </a:ln>
                          <a:solidFill>
                            <a:schemeClr val="bg1"/>
                          </a:solidFill>
                          <a:effectLst/>
                          <a:latin typeface="UTM Duepuntozero" panose="02040603050506020204" pitchFamily="18" charset="0"/>
                        </a:rPr>
                        <a:t>Mô tả tác nhân</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L w="12700" cap="flat" cmpd="sng" algn="ctr">
                      <a:solidFill>
                        <a:schemeClr val="bg1"/>
                      </a:solidFill>
                      <a:prstDash val="sysDash"/>
                      <a:round/>
                      <a:headEnd type="none" w="med" len="med"/>
                      <a:tailEnd type="none" w="med" len="med"/>
                    </a:lnL>
                    <a:lnB w="12700" cap="flat" cmpd="sng" algn="ctr">
                      <a:solidFill>
                        <a:schemeClr val="bg1"/>
                      </a:solidFill>
                      <a:prstDash val="sysDash"/>
                      <a:round/>
                      <a:headEnd type="none" w="med" len="med"/>
                      <a:tailEnd type="none" w="med" len="med"/>
                    </a:lnB>
                    <a:solidFill>
                      <a:srgbClr val="5D3D1D"/>
                    </a:solidFill>
                  </a:tcPr>
                </a:tc>
                <a:extLst>
                  <a:ext uri="{0D108BD9-81ED-4DB2-BD59-A6C34878D82A}">
                    <a16:rowId xmlns:a16="http://schemas.microsoft.com/office/drawing/2014/main" val="1623491624"/>
                  </a:ext>
                </a:extLst>
              </a:tr>
              <a:tr h="370840">
                <a:tc>
                  <a:txBody>
                    <a:bodyPr/>
                    <a:lstStyle/>
                    <a:p>
                      <a:pPr algn="ctr" rtl="0" fontAlgn="t">
                        <a:spcBef>
                          <a:spcPts val="0"/>
                        </a:spcBef>
                        <a:spcAft>
                          <a:spcPts val="0"/>
                        </a:spcAft>
                      </a:pPr>
                      <a:r>
                        <a:rPr lang="en-US" sz="2400" b="0" i="0" u="none" strike="noStrike">
                          <a:ln>
                            <a:solidFill>
                              <a:schemeClr val="bg1"/>
                            </a:solidFill>
                          </a:ln>
                          <a:solidFill>
                            <a:schemeClr val="bg1"/>
                          </a:solidFill>
                          <a:effectLst/>
                          <a:latin typeface="UTM Duepuntozero" panose="02040603050506020204" pitchFamily="18" charset="0"/>
                        </a:rPr>
                        <a:t>1</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rgbClr val="5D3D1D"/>
                    </a:solidFill>
                  </a:tcPr>
                </a:tc>
                <a:tc>
                  <a:txBody>
                    <a:bodyPr/>
                    <a:lstStyle/>
                    <a:p>
                      <a:pPr rtl="0" fontAlgn="t">
                        <a:spcBef>
                          <a:spcPts val="0"/>
                        </a:spcBef>
                        <a:spcAft>
                          <a:spcPts val="0"/>
                        </a:spcAft>
                      </a:pPr>
                      <a:r>
                        <a:rPr lang="en-US" sz="2400">
                          <a:ln>
                            <a:solidFill>
                              <a:schemeClr val="bg1"/>
                            </a:solidFill>
                          </a:ln>
                          <a:solidFill>
                            <a:schemeClr val="bg1"/>
                          </a:solidFill>
                          <a:effectLst/>
                          <a:latin typeface="UTM Duepuntozero" panose="02040603050506020204" pitchFamily="18" charset="0"/>
                        </a:rPr>
                        <a:t>Người Quản Lý</a:t>
                      </a:r>
                      <a:endParaRPr lang="vi-VN" sz="2400">
                        <a:ln>
                          <a:solidFill>
                            <a:schemeClr val="bg1"/>
                          </a:solidFill>
                        </a:ln>
                        <a:solidFill>
                          <a:schemeClr val="bg1"/>
                        </a:solidFill>
                        <a:effectLst/>
                      </a:endParaRPr>
                    </a:p>
                  </a:txBody>
                  <a:tcPr marL="63500" marR="63500" marT="63500" marB="63500">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rgbClr val="5D3D1D"/>
                    </a:solidFill>
                  </a:tcPr>
                </a:tc>
                <a:tc>
                  <a:txBody>
                    <a:bodyPr/>
                    <a:lstStyle/>
                    <a:p>
                      <a:pPr rtl="0" fontAlgn="t">
                        <a:spcBef>
                          <a:spcPts val="0"/>
                        </a:spcBef>
                        <a:spcAft>
                          <a:spcPts val="0"/>
                        </a:spcAft>
                      </a:pPr>
                      <a:r>
                        <a:rPr lang="en-US" sz="2400">
                          <a:ln>
                            <a:solidFill>
                              <a:schemeClr val="bg1"/>
                            </a:solidFill>
                          </a:ln>
                          <a:solidFill>
                            <a:schemeClr val="bg1"/>
                          </a:solidFill>
                          <a:effectLst/>
                          <a:latin typeface="UTM Duepuntozero" panose="02040603050506020204" pitchFamily="18" charset="0"/>
                        </a:rPr>
                        <a:t>Người dùng chính của hệ thống</a:t>
                      </a:r>
                      <a:endParaRPr lang="vi-VN" sz="2400">
                        <a:ln>
                          <a:solidFill>
                            <a:schemeClr val="bg1"/>
                          </a:solidFill>
                        </a:ln>
                        <a:solidFill>
                          <a:schemeClr val="bg1"/>
                        </a:solidFill>
                        <a:effectLst/>
                      </a:endParaRPr>
                    </a:p>
                  </a:txBody>
                  <a:tcPr marL="63500" marR="63500" marT="63500" marB="63500">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rgbClr val="5D3D1D"/>
                    </a:solidFill>
                  </a:tcPr>
                </a:tc>
                <a:extLst>
                  <a:ext uri="{0D108BD9-81ED-4DB2-BD59-A6C34878D82A}">
                    <a16:rowId xmlns:a16="http://schemas.microsoft.com/office/drawing/2014/main" val="356585695"/>
                  </a:ext>
                </a:extLst>
              </a:tr>
              <a:tr h="370840">
                <a:tc>
                  <a:txBody>
                    <a:bodyPr/>
                    <a:lstStyle/>
                    <a:p>
                      <a:pPr algn="ctr" rtl="0" fontAlgn="t">
                        <a:spcBef>
                          <a:spcPts val="0"/>
                        </a:spcBef>
                        <a:spcAft>
                          <a:spcPts val="0"/>
                        </a:spcAft>
                      </a:pPr>
                      <a:r>
                        <a:rPr lang="en-US" sz="2400" b="0" i="0" u="none" strike="noStrike">
                          <a:ln>
                            <a:solidFill>
                              <a:schemeClr val="bg1"/>
                            </a:solidFill>
                          </a:ln>
                          <a:solidFill>
                            <a:schemeClr val="bg1"/>
                          </a:solidFill>
                          <a:effectLst/>
                          <a:latin typeface="UTM Duepuntozero" panose="02040603050506020204" pitchFamily="18" charset="0"/>
                        </a:rPr>
                        <a:t>2</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rtl="0" fontAlgn="t">
                        <a:spcBef>
                          <a:spcPts val="0"/>
                        </a:spcBef>
                        <a:spcAft>
                          <a:spcPts val="0"/>
                        </a:spcAft>
                      </a:pPr>
                      <a:r>
                        <a:rPr lang="en-US" sz="2400" b="0" i="0" u="none" strike="noStrike">
                          <a:ln>
                            <a:solidFill>
                              <a:schemeClr val="bg1"/>
                            </a:solidFill>
                          </a:ln>
                          <a:solidFill>
                            <a:schemeClr val="bg1"/>
                          </a:solidFill>
                          <a:effectLst/>
                          <a:latin typeface="UTM Duepuntozero" panose="02040603050506020204" pitchFamily="18" charset="0"/>
                        </a:rPr>
                        <a:t>Nhân viên</a:t>
                      </a:r>
                      <a:endParaRPr lang="en-US" sz="2400">
                        <a:ln>
                          <a:solidFill>
                            <a:schemeClr val="bg1"/>
                          </a:solidFill>
                        </a:ln>
                        <a:solidFill>
                          <a:schemeClr val="bg1"/>
                        </a:solidFill>
                        <a:effectLst/>
                        <a:latin typeface="UTM Duepuntozero" panose="02040603050506020204" pitchFamily="18" charset="0"/>
                      </a:endParaRPr>
                    </a:p>
                  </a:txBody>
                  <a:tcPr marL="63500" marR="63500" marT="63500" marB="63500">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400">
                          <a:ln>
                            <a:solidFill>
                              <a:schemeClr val="bg1"/>
                            </a:solidFill>
                          </a:ln>
                          <a:solidFill>
                            <a:schemeClr val="bg1"/>
                          </a:solidFill>
                          <a:effectLst/>
                          <a:latin typeface="UTM Duepuntozero" panose="02040603050506020204" pitchFamily="18" charset="0"/>
                        </a:rPr>
                        <a:t>Người dùng chính của hệ thống</a:t>
                      </a:r>
                      <a:endParaRPr lang="vi-VN" sz="2400">
                        <a:ln>
                          <a:solidFill>
                            <a:schemeClr val="bg1"/>
                          </a:solidFill>
                        </a:ln>
                        <a:solidFill>
                          <a:schemeClr val="bg1"/>
                        </a:solidFill>
                        <a:effectLst/>
                      </a:endParaRPr>
                    </a:p>
                  </a:txBody>
                  <a:tcPr marL="63500" marR="63500" marT="63500" marB="63500">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solidFill>
                      <a:srgbClr val="5D3D1D"/>
                    </a:solidFill>
                  </a:tcPr>
                </a:tc>
                <a:extLst>
                  <a:ext uri="{0D108BD9-81ED-4DB2-BD59-A6C34878D82A}">
                    <a16:rowId xmlns:a16="http://schemas.microsoft.com/office/drawing/2014/main" val="1289036798"/>
                  </a:ext>
                </a:extLst>
              </a:tr>
            </a:tbl>
          </a:graphicData>
        </a:graphic>
      </p:graphicFrame>
    </p:spTree>
    <p:extLst>
      <p:ext uri="{BB962C8B-B14F-4D97-AF65-F5344CB8AC3E}">
        <p14:creationId xmlns:p14="http://schemas.microsoft.com/office/powerpoint/2010/main" val="418947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B34D597-7BA8-FA6A-BE21-C1D48B7FA2FF}"/>
              </a:ext>
            </a:extLst>
          </p:cNvPr>
          <p:cNvSpPr>
            <a:spLocks noGrp="1" noRot="1" noMove="1" noResize="1" noEditPoints="1" noAdjustHandles="1" noChangeArrowheads="1" noChangeShapeType="1"/>
          </p:cNvSpPr>
          <p:nvPr/>
        </p:nvSpPr>
        <p:spPr>
          <a:xfrm rot="5400000">
            <a:off x="1465138" y="-1519658"/>
            <a:ext cx="6872228" cy="9857096"/>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sp>
        <p:nvSpPr>
          <p:cNvPr id="44" name="Rectangle: Rounded Corners 43">
            <a:extLst>
              <a:ext uri="{FF2B5EF4-FFF2-40B4-BE49-F238E27FC236}">
                <a16:creationId xmlns:a16="http://schemas.microsoft.com/office/drawing/2014/main" id="{AFD79650-0892-70C1-00CC-794E120E1FFA}"/>
              </a:ext>
            </a:extLst>
          </p:cNvPr>
          <p:cNvSpPr/>
          <p:nvPr/>
        </p:nvSpPr>
        <p:spPr>
          <a:xfrm rot="5400000">
            <a:off x="7802470" y="2457741"/>
            <a:ext cx="6402189" cy="1915730"/>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pic>
        <p:nvPicPr>
          <p:cNvPr id="2" name="Picture 1">
            <a:extLst>
              <a:ext uri="{FF2B5EF4-FFF2-40B4-BE49-F238E27FC236}">
                <a16:creationId xmlns:a16="http://schemas.microsoft.com/office/drawing/2014/main" id="{D45F4D7D-4E49-B1BD-763C-910DC93A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610" y="-4365992"/>
            <a:ext cx="6176688" cy="4338768"/>
          </a:xfrm>
          <a:prstGeom prst="roundRect">
            <a:avLst/>
          </a:prstGeom>
          <a:effectLst>
            <a:outerShdw blurRad="63500" sx="102000" sy="102000" algn="ctr" rotWithShape="0">
              <a:prstClr val="black">
                <a:alpha val="40000"/>
              </a:prstClr>
            </a:outerShdw>
          </a:effectLst>
        </p:spPr>
      </p:pic>
      <p:pic>
        <p:nvPicPr>
          <p:cNvPr id="125" name="Picture 124" descr="A picture containing text, indoor, ceiling, floor&#10;&#10;Description automatically generated">
            <a:extLst>
              <a:ext uri="{FF2B5EF4-FFF2-40B4-BE49-F238E27FC236}">
                <a16:creationId xmlns:a16="http://schemas.microsoft.com/office/drawing/2014/main" id="{EC728F47-1E0D-EFFF-AB5D-72119146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964" y="7342903"/>
            <a:ext cx="2735371" cy="1688427"/>
          </a:xfrm>
          <a:prstGeom prst="roundRect">
            <a:avLst/>
          </a:prstGeom>
          <a:effectLst>
            <a:outerShdw blurRad="63500" sx="102000" sy="102000" algn="ctr" rotWithShape="0">
              <a:prstClr val="black">
                <a:alpha val="40000"/>
              </a:prstClr>
            </a:outerShdw>
          </a:effectLst>
        </p:spPr>
      </p:pic>
      <p:pic>
        <p:nvPicPr>
          <p:cNvPr id="129" name="Picture 128" descr="A picture containing text, outdoor, clipart&#10;&#10;Description automatically generated">
            <a:extLst>
              <a:ext uri="{FF2B5EF4-FFF2-40B4-BE49-F238E27FC236}">
                <a16:creationId xmlns:a16="http://schemas.microsoft.com/office/drawing/2014/main" id="{616410E6-F0B8-461E-450A-E79392ACF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4334" y="7342904"/>
            <a:ext cx="2735371" cy="1688427"/>
          </a:xfrm>
          <a:prstGeom prst="roundRect">
            <a:avLst/>
          </a:prstGeom>
          <a:effectLst>
            <a:outerShdw blurRad="63500" sx="102000" sy="102000" algn="ctr" rotWithShape="0">
              <a:prstClr val="black">
                <a:alpha val="40000"/>
              </a:prstClr>
            </a:outerShdw>
          </a:effectLst>
        </p:spPr>
      </p:pic>
      <p:pic>
        <p:nvPicPr>
          <p:cNvPr id="174" name="Picture 173" descr="A room with tables and chairs&#10;&#10;Description automatically generated with medium confidence">
            <a:extLst>
              <a:ext uri="{FF2B5EF4-FFF2-40B4-BE49-F238E27FC236}">
                <a16:creationId xmlns:a16="http://schemas.microsoft.com/office/drawing/2014/main" id="{21AD121B-1C8A-9091-94A1-F3879F27F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8199" y="-3517612"/>
            <a:ext cx="6176688" cy="4368512"/>
          </a:xfrm>
          <a:prstGeom prst="roundRect">
            <a:avLst/>
          </a:prstGeom>
          <a:effectLst>
            <a:outerShdw blurRad="63500" sx="102000" sy="102000" algn="ctr" rotWithShape="0">
              <a:prstClr val="black">
                <a:alpha val="40000"/>
              </a:prstClr>
            </a:outerShdw>
          </a:effectLst>
        </p:spPr>
      </p:pic>
      <p:pic>
        <p:nvPicPr>
          <p:cNvPr id="188" name="Graphic 187" descr="Line arrow: Clockwise curve outline">
            <a:extLst>
              <a:ext uri="{FF2B5EF4-FFF2-40B4-BE49-F238E27FC236}">
                <a16:creationId xmlns:a16="http://schemas.microsoft.com/office/drawing/2014/main" id="{7C9661B9-6D84-3110-9E9A-7CCA65A46F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566856" flipH="1">
            <a:off x="-3553229" y="1555800"/>
            <a:ext cx="994779" cy="914400"/>
          </a:xfrm>
          <a:prstGeom prst="rect">
            <a:avLst/>
          </a:prstGeom>
        </p:spPr>
      </p:pic>
      <p:pic>
        <p:nvPicPr>
          <p:cNvPr id="189" name="Graphic 188" descr="Back outline">
            <a:extLst>
              <a:ext uri="{FF2B5EF4-FFF2-40B4-BE49-F238E27FC236}">
                <a16:creationId xmlns:a16="http://schemas.microsoft.com/office/drawing/2014/main" id="{AEBC69C3-2C6D-AE2E-41B2-5222DB57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7952" flipH="1" flipV="1">
            <a:off x="14071796" y="5799856"/>
            <a:ext cx="1264564" cy="587599"/>
          </a:xfrm>
          <a:prstGeom prst="rect">
            <a:avLst/>
          </a:prstGeom>
        </p:spPr>
      </p:pic>
      <p:sp>
        <p:nvSpPr>
          <p:cNvPr id="190" name="TextBox 189">
            <a:extLst>
              <a:ext uri="{FF2B5EF4-FFF2-40B4-BE49-F238E27FC236}">
                <a16:creationId xmlns:a16="http://schemas.microsoft.com/office/drawing/2014/main" id="{2013915B-35FC-4520-186E-8D88DF8E0FDE}"/>
              </a:ext>
            </a:extLst>
          </p:cNvPr>
          <p:cNvSpPr txBox="1"/>
          <p:nvPr/>
        </p:nvSpPr>
        <p:spPr>
          <a:xfrm>
            <a:off x="13155538" y="9031330"/>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Logo công ty</a:t>
            </a:r>
          </a:p>
          <a:p>
            <a:pPr algn="ctr"/>
            <a:r>
              <a:rPr lang="en-US" sz="3600">
                <a:solidFill>
                  <a:schemeClr val="bg1"/>
                </a:solidFill>
                <a:latin typeface="Freestyle Script" panose="030804020302050B0404" pitchFamily="66" charset="0"/>
              </a:rPr>
              <a:t>“Inspire the Next”</a:t>
            </a:r>
          </a:p>
        </p:txBody>
      </p:sp>
      <p:sp>
        <p:nvSpPr>
          <p:cNvPr id="191" name="TextBox 190">
            <a:extLst>
              <a:ext uri="{FF2B5EF4-FFF2-40B4-BE49-F238E27FC236}">
                <a16:creationId xmlns:a16="http://schemas.microsoft.com/office/drawing/2014/main" id="{19B31C03-5E93-6B72-FFC0-0BADA141F59C}"/>
              </a:ext>
            </a:extLst>
          </p:cNvPr>
          <p:cNvSpPr txBox="1"/>
          <p:nvPr/>
        </p:nvSpPr>
        <p:spPr>
          <a:xfrm>
            <a:off x="-4198192" y="-1435898"/>
            <a:ext cx="2465321" cy="1569660"/>
          </a:xfrm>
          <a:prstGeom prst="rect">
            <a:avLst/>
          </a:prstGeom>
          <a:noFill/>
        </p:spPr>
        <p:txBody>
          <a:bodyPr wrap="square" rtlCol="0">
            <a:spAutoFit/>
          </a:bodyPr>
          <a:lstStyle/>
          <a:p>
            <a:pPr algn="ctr"/>
            <a:r>
              <a:rPr lang="en-US" sz="2400">
                <a:latin typeface="Freestyle Script" panose="030804020302050B0404" pitchFamily="66" charset="0"/>
              </a:rPr>
              <a:t>Helios Building, Quang Trung Software City ward, Tan Chánh Hiep ward, district 12, HCM city</a:t>
            </a:r>
          </a:p>
        </p:txBody>
      </p:sp>
      <p:sp>
        <p:nvSpPr>
          <p:cNvPr id="193" name="TextBox 192">
            <a:extLst>
              <a:ext uri="{FF2B5EF4-FFF2-40B4-BE49-F238E27FC236}">
                <a16:creationId xmlns:a16="http://schemas.microsoft.com/office/drawing/2014/main" id="{388ADB32-3C54-AA15-0182-408BCBC1B869}"/>
              </a:ext>
            </a:extLst>
          </p:cNvPr>
          <p:cNvSpPr txBox="1"/>
          <p:nvPr/>
        </p:nvSpPr>
        <p:spPr>
          <a:xfrm>
            <a:off x="10069247" y="2890391"/>
            <a:ext cx="1868633" cy="1569660"/>
          </a:xfrm>
          <a:prstGeom prst="rect">
            <a:avLst/>
          </a:prstGeom>
          <a:noFill/>
        </p:spPr>
        <p:txBody>
          <a:bodyPr wrap="square" rtlCol="0">
            <a:spAutoFit/>
          </a:bodyPr>
          <a:lstStyle/>
          <a:p>
            <a:pPr algn="ctr"/>
            <a:r>
              <a:rPr lang="en-US" sz="3200" b="1">
                <a:solidFill>
                  <a:srgbClr val="5D3D1D"/>
                </a:solidFill>
                <a:latin typeface="UTM Bienvenue" panose="02040603050506020204" pitchFamily="18" charset="0"/>
              </a:rPr>
              <a:t>GIỚI</a:t>
            </a:r>
          </a:p>
          <a:p>
            <a:pPr algn="ctr"/>
            <a:r>
              <a:rPr lang="en-US" sz="3200" b="1">
                <a:solidFill>
                  <a:srgbClr val="5D3D1D"/>
                </a:solidFill>
                <a:latin typeface="UTM Bienvenue" panose="02040603050506020204" pitchFamily="18" charset="0"/>
              </a:rPr>
              <a:t>THIỆU</a:t>
            </a:r>
          </a:p>
          <a:p>
            <a:pPr algn="ctr"/>
            <a:r>
              <a:rPr lang="en-US" sz="3200" b="1">
                <a:solidFill>
                  <a:srgbClr val="5D3D1D"/>
                </a:solidFill>
                <a:latin typeface="UTM Bienvenue" panose="02040603050506020204" pitchFamily="18" charset="0"/>
              </a:rPr>
              <a:t>CHUNG</a:t>
            </a:r>
          </a:p>
        </p:txBody>
      </p:sp>
      <p:grpSp>
        <p:nvGrpSpPr>
          <p:cNvPr id="3" name="Group 2">
            <a:extLst>
              <a:ext uri="{FF2B5EF4-FFF2-40B4-BE49-F238E27FC236}">
                <a16:creationId xmlns:a16="http://schemas.microsoft.com/office/drawing/2014/main" id="{81268E62-CDB3-32A7-EE84-C0E596179D04}"/>
              </a:ext>
            </a:extLst>
          </p:cNvPr>
          <p:cNvGrpSpPr/>
          <p:nvPr/>
        </p:nvGrpSpPr>
        <p:grpSpPr>
          <a:xfrm>
            <a:off x="8615436" y="-2211093"/>
            <a:ext cx="8241643" cy="1709912"/>
            <a:chOff x="8562310" y="-1766593"/>
            <a:chExt cx="8241643" cy="1709912"/>
          </a:xfrm>
          <a:solidFill>
            <a:srgbClr val="C0A695"/>
          </a:solidFill>
        </p:grpSpPr>
        <p:sp>
          <p:nvSpPr>
            <p:cNvPr id="4" name="Flowchart: Alternate Process 3">
              <a:extLst>
                <a:ext uri="{FF2B5EF4-FFF2-40B4-BE49-F238E27FC236}">
                  <a16:creationId xmlns:a16="http://schemas.microsoft.com/office/drawing/2014/main" id="{9D82D07E-5F0F-7B93-1084-4A540C009921}"/>
                </a:ext>
              </a:extLst>
            </p:cNvPr>
            <p:cNvSpPr/>
            <p:nvPr/>
          </p:nvSpPr>
          <p:spPr>
            <a:xfrm>
              <a:off x="8562310" y="-1766593"/>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77A334-DD2E-BA77-F4F2-699724A07E2F}"/>
                </a:ext>
              </a:extLst>
            </p:cNvPr>
            <p:cNvSpPr txBox="1"/>
            <p:nvPr/>
          </p:nvSpPr>
          <p:spPr>
            <a:xfrm>
              <a:off x="9387184" y="-113249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CÁC BIỂU ĐỒ USE CASE SỬ DỤNG</a:t>
              </a:r>
            </a:p>
          </p:txBody>
        </p:sp>
      </p:grpSp>
      <p:grpSp>
        <p:nvGrpSpPr>
          <p:cNvPr id="6" name="Group 5">
            <a:extLst>
              <a:ext uri="{FF2B5EF4-FFF2-40B4-BE49-F238E27FC236}">
                <a16:creationId xmlns:a16="http://schemas.microsoft.com/office/drawing/2014/main" id="{0383E314-59CB-D3E1-0610-CEF74AE0A159}"/>
              </a:ext>
            </a:extLst>
          </p:cNvPr>
          <p:cNvGrpSpPr/>
          <p:nvPr/>
        </p:nvGrpSpPr>
        <p:grpSpPr>
          <a:xfrm>
            <a:off x="-4125754" y="4455262"/>
            <a:ext cx="3125435" cy="4107297"/>
            <a:chOff x="7253440" y="2697128"/>
            <a:chExt cx="3125435" cy="4107297"/>
          </a:xfrm>
        </p:grpSpPr>
        <p:sp>
          <p:nvSpPr>
            <p:cNvPr id="7" name="Google Shape;2055;p50">
              <a:extLst>
                <a:ext uri="{FF2B5EF4-FFF2-40B4-BE49-F238E27FC236}">
                  <a16:creationId xmlns:a16="http://schemas.microsoft.com/office/drawing/2014/main" id="{534DBDFC-73AC-21BE-BEDE-64B45FD50558}"/>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SƠ ĐỒ</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USE CASE</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HỆ THỐNG</a:t>
              </a:r>
            </a:p>
          </p:txBody>
        </p:sp>
        <p:sp>
          <p:nvSpPr>
            <p:cNvPr id="8" name="Rectangle: Rounded Corners 7">
              <a:extLst>
                <a:ext uri="{FF2B5EF4-FFF2-40B4-BE49-F238E27FC236}">
                  <a16:creationId xmlns:a16="http://schemas.microsoft.com/office/drawing/2014/main" id="{BA1F849B-C1B5-E3FD-281A-E34C935D5D44}"/>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11" name="Group 10">
            <a:extLst>
              <a:ext uri="{FF2B5EF4-FFF2-40B4-BE49-F238E27FC236}">
                <a16:creationId xmlns:a16="http://schemas.microsoft.com/office/drawing/2014/main" id="{7D1149A1-E1D7-CEA7-9B64-2240B2AA4724}"/>
              </a:ext>
            </a:extLst>
          </p:cNvPr>
          <p:cNvGrpSpPr/>
          <p:nvPr/>
        </p:nvGrpSpPr>
        <p:grpSpPr>
          <a:xfrm>
            <a:off x="12781053" y="3373319"/>
            <a:ext cx="3125436" cy="4107299"/>
            <a:chOff x="3618935" y="2580925"/>
            <a:chExt cx="2327524" cy="4107299"/>
          </a:xfrm>
        </p:grpSpPr>
        <p:sp>
          <p:nvSpPr>
            <p:cNvPr id="21" name="Google Shape;2057;p50">
              <a:extLst>
                <a:ext uri="{FF2B5EF4-FFF2-40B4-BE49-F238E27FC236}">
                  <a16:creationId xmlns:a16="http://schemas.microsoft.com/office/drawing/2014/main" id="{F0DE1D78-5B3E-D655-4E51-48325017AF81}"/>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USE CASE</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NGHIỆP VỤ</a:t>
              </a:r>
            </a:p>
          </p:txBody>
        </p:sp>
        <p:sp>
          <p:nvSpPr>
            <p:cNvPr id="23" name="Rectangle: Rounded Corners 22">
              <a:extLst>
                <a:ext uri="{FF2B5EF4-FFF2-40B4-BE49-F238E27FC236}">
                  <a16:creationId xmlns:a16="http://schemas.microsoft.com/office/drawing/2014/main" id="{02CB5447-9019-ACB3-7258-A14EC66284D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24" name="Connector: Curved 23">
            <a:extLst>
              <a:ext uri="{FF2B5EF4-FFF2-40B4-BE49-F238E27FC236}">
                <a16:creationId xmlns:a16="http://schemas.microsoft.com/office/drawing/2014/main" id="{07346042-EBC3-5C0E-A4F4-1AC140A93301}"/>
              </a:ext>
            </a:extLst>
          </p:cNvPr>
          <p:cNvCxnSpPr>
            <a:cxnSpLocks/>
          </p:cNvCxnSpPr>
          <p:nvPr/>
        </p:nvCxnSpPr>
        <p:spPr>
          <a:xfrm rot="5400000">
            <a:off x="11596953" y="4422146"/>
            <a:ext cx="5137288" cy="2392652"/>
          </a:xfrm>
          <a:prstGeom prst="curvedConnector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A7E1C90-BCFC-B9AD-0733-9EBF88FAB2D8}"/>
              </a:ext>
            </a:extLst>
          </p:cNvPr>
          <p:cNvCxnSpPr>
            <a:cxnSpLocks/>
          </p:cNvCxnSpPr>
          <p:nvPr/>
        </p:nvCxnSpPr>
        <p:spPr>
          <a:xfrm rot="5400000">
            <a:off x="4005536" y="-11161134"/>
            <a:ext cx="618612" cy="16331149"/>
          </a:xfrm>
          <a:prstGeom prst="curvedConnector4">
            <a:avLst>
              <a:gd name="adj1" fmla="val 424398"/>
              <a:gd name="adj2" fmla="val 101400"/>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E245E5-D6B6-DEC9-222D-6328625DB047}"/>
              </a:ext>
            </a:extLst>
          </p:cNvPr>
          <p:cNvSpPr txBox="1"/>
          <p:nvPr/>
        </p:nvSpPr>
        <p:spPr>
          <a:xfrm>
            <a:off x="479010" y="5618472"/>
            <a:ext cx="9038553" cy="523220"/>
          </a:xfrm>
          <a:prstGeom prst="rect">
            <a:avLst/>
          </a:prstGeom>
          <a:noFill/>
        </p:spPr>
        <p:txBody>
          <a:bodyPr wrap="square" rtlCol="0">
            <a:spAutoFit/>
          </a:bodyPr>
          <a:lstStyle/>
          <a:p>
            <a:pPr algn="just"/>
            <a:r>
              <a:rPr lang="vi-VN" sz="2800">
                <a:solidFill>
                  <a:schemeClr val="bg1"/>
                </a:solidFill>
                <a:latin typeface="UTM Duepuntozero" panose="02040603050506020204" pitchFamily="18" charset="0"/>
              </a:rPr>
              <a:t>Các Use Case cần thiết cho hệ thống và đặt mã cho các use-case</a:t>
            </a:r>
          </a:p>
        </p:txBody>
      </p:sp>
      <p:graphicFrame>
        <p:nvGraphicFramePr>
          <p:cNvPr id="10" name="Table 11">
            <a:extLst>
              <a:ext uri="{FF2B5EF4-FFF2-40B4-BE49-F238E27FC236}">
                <a16:creationId xmlns:a16="http://schemas.microsoft.com/office/drawing/2014/main" id="{16851DDE-F43B-D869-1041-EA8AD68E04FA}"/>
              </a:ext>
            </a:extLst>
          </p:cNvPr>
          <p:cNvGraphicFramePr>
            <a:graphicFrameLocks noGrp="1"/>
          </p:cNvGraphicFramePr>
          <p:nvPr>
            <p:extLst>
              <p:ext uri="{D42A27DB-BD31-4B8C-83A1-F6EECF244321}">
                <p14:modId xmlns:p14="http://schemas.microsoft.com/office/powerpoint/2010/main" val="987463540"/>
              </p:ext>
            </p:extLst>
          </p:nvPr>
        </p:nvGraphicFramePr>
        <p:xfrm>
          <a:off x="364162" y="805338"/>
          <a:ext cx="9086114" cy="4499518"/>
        </p:xfrm>
        <a:graphic>
          <a:graphicData uri="http://schemas.openxmlformats.org/drawingml/2006/table">
            <a:tbl>
              <a:tblPr firstRow="1" bandRow="1">
                <a:effectLst>
                  <a:outerShdw blurRad="63500" sx="102000" sy="102000" algn="ctr" rotWithShape="0">
                    <a:prstClr val="black">
                      <a:alpha val="40000"/>
                    </a:prstClr>
                  </a:outerShdw>
                </a:effectLst>
                <a:tableStyleId>{5202B0CA-FC54-4496-8BCA-5EF66A818D29}</a:tableStyleId>
              </a:tblPr>
              <a:tblGrid>
                <a:gridCol w="634633">
                  <a:extLst>
                    <a:ext uri="{9D8B030D-6E8A-4147-A177-3AD203B41FA5}">
                      <a16:colId xmlns:a16="http://schemas.microsoft.com/office/drawing/2014/main" val="3764175018"/>
                    </a:ext>
                  </a:extLst>
                </a:gridCol>
                <a:gridCol w="1446028">
                  <a:extLst>
                    <a:ext uri="{9D8B030D-6E8A-4147-A177-3AD203B41FA5}">
                      <a16:colId xmlns:a16="http://schemas.microsoft.com/office/drawing/2014/main" val="3083061372"/>
                    </a:ext>
                  </a:extLst>
                </a:gridCol>
                <a:gridCol w="2031077">
                  <a:extLst>
                    <a:ext uri="{9D8B030D-6E8A-4147-A177-3AD203B41FA5}">
                      <a16:colId xmlns:a16="http://schemas.microsoft.com/office/drawing/2014/main" val="689431782"/>
                    </a:ext>
                  </a:extLst>
                </a:gridCol>
                <a:gridCol w="2487188">
                  <a:extLst>
                    <a:ext uri="{9D8B030D-6E8A-4147-A177-3AD203B41FA5}">
                      <a16:colId xmlns:a16="http://schemas.microsoft.com/office/drawing/2014/main" val="952069681"/>
                    </a:ext>
                  </a:extLst>
                </a:gridCol>
                <a:gridCol w="2487188">
                  <a:extLst>
                    <a:ext uri="{9D8B030D-6E8A-4147-A177-3AD203B41FA5}">
                      <a16:colId xmlns:a16="http://schemas.microsoft.com/office/drawing/2014/main" val="1351549079"/>
                    </a:ext>
                  </a:extLst>
                </a:gridCol>
              </a:tblGrid>
              <a:tr h="435518">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STT</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Mã use case</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Tên use case</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Mô tả use case</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tc>
                  <a:txBody>
                    <a:bodyPr/>
                    <a:lstStyle/>
                    <a:p>
                      <a:pPr algn="ctr" rtl="0" fontAlgn="t">
                        <a:spcBef>
                          <a:spcPts val="0"/>
                        </a:spcBef>
                        <a:spcAft>
                          <a:spcPts val="0"/>
                        </a:spcAft>
                      </a:pPr>
                      <a:r>
                        <a:rPr lang="en-US" sz="2000" b="0">
                          <a:ln>
                            <a:solidFill>
                              <a:schemeClr val="bg1"/>
                            </a:solidFill>
                          </a:ln>
                          <a:solidFill>
                            <a:schemeClr val="bg1"/>
                          </a:solidFill>
                          <a:effectLst/>
                          <a:latin typeface="UTM Duepuntozero" panose="02040603050506020204" pitchFamily="18" charset="0"/>
                        </a:rPr>
                        <a:t>Tác nhân tương tác</a:t>
                      </a:r>
                      <a:endParaRPr lang="vi-VN" sz="2000" b="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rgbClr val="5D3D1D"/>
                    </a:solidFill>
                  </a:tcPr>
                </a:tc>
                <a:extLst>
                  <a:ext uri="{0D108BD9-81ED-4DB2-BD59-A6C34878D82A}">
                    <a16:rowId xmlns:a16="http://schemas.microsoft.com/office/drawing/2014/main" val="1623491624"/>
                  </a:ext>
                </a:extLst>
              </a:tr>
              <a:tr h="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1</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UC01</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Đăng nhập </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algn="ctr" fontAlgn="t"/>
                      <a:br>
                        <a:rPr lang="en-US" sz="2000">
                          <a:ln>
                            <a:solidFill>
                              <a:schemeClr val="bg1"/>
                            </a:solidFill>
                          </a:ln>
                          <a:solidFill>
                            <a:schemeClr val="bg1"/>
                          </a:solidFill>
                          <a:effectLst/>
                          <a:latin typeface="UTM Duepuntozero" panose="02040603050506020204" pitchFamily="18" charset="0"/>
                        </a:rPr>
                      </a:b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 nhân viên</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rgbClr val="5D3D1D"/>
                    </a:solidFill>
                  </a:tcPr>
                </a:tc>
                <a:extLst>
                  <a:ext uri="{0D108BD9-81ED-4DB2-BD59-A6C34878D82A}">
                    <a16:rowId xmlns:a16="http://schemas.microsoft.com/office/drawing/2014/main" val="356585695"/>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2</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UC02</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tài khoản nhân viên </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vào 1 tài khoản nhân viên mới</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1289036798"/>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3</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UC03</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nhân viên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1 nhân viên mới</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4174720577"/>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4</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UC04</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nhân viên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1 nhân viên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3869480885"/>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5</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UC05</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bàn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1 bàn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631553158"/>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6</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UC06</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bàn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1 bàn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676647072"/>
                  </a:ext>
                </a:extLst>
              </a:tr>
              <a:tr h="414962">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7</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UC07</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món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Thêm 1 món </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528155904"/>
                  </a:ext>
                </a:extLst>
              </a:tr>
              <a:tr h="370840">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8</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UC08</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món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b="0" i="0" u="none" strike="noStrike">
                          <a:ln>
                            <a:solidFill>
                              <a:schemeClr val="bg1"/>
                            </a:solidFill>
                          </a:ln>
                          <a:solidFill>
                            <a:schemeClr val="bg1"/>
                          </a:solidFill>
                          <a:effectLst/>
                          <a:latin typeface="UTM Duepuntozero" panose="02040603050506020204" pitchFamily="18" charset="0"/>
                        </a:rPr>
                        <a:t>Xóa 1 món</a:t>
                      </a:r>
                      <a:endParaRPr lang="en-US" sz="2000">
                        <a:ln>
                          <a:solidFill>
                            <a:schemeClr val="bg1"/>
                          </a:solidFill>
                        </a:ln>
                        <a:solidFill>
                          <a:schemeClr val="bg1"/>
                        </a:solidFill>
                        <a:effectLst/>
                        <a:latin typeface="UTM Duepuntozero" panose="02040603050506020204" pitchFamily="18" charset="0"/>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solidFill>
                      <a:srgbClr val="5D3D1D"/>
                    </a:solidFill>
                  </a:tcPr>
                </a:tc>
                <a:tc>
                  <a:txBody>
                    <a:bodyPr/>
                    <a:lstStyle/>
                    <a:p>
                      <a:pPr algn="ctr" rtl="0" fontAlgn="t">
                        <a:spcBef>
                          <a:spcPts val="0"/>
                        </a:spcBef>
                        <a:spcAft>
                          <a:spcPts val="0"/>
                        </a:spcAft>
                      </a:pPr>
                      <a:r>
                        <a:rPr lang="en-US" sz="2000">
                          <a:ln>
                            <a:solidFill>
                              <a:schemeClr val="bg1"/>
                            </a:solidFill>
                          </a:ln>
                          <a:solidFill>
                            <a:schemeClr val="bg1"/>
                          </a:solidFill>
                          <a:effectLst/>
                          <a:latin typeface="UTM Duepuntozero" panose="02040603050506020204" pitchFamily="18" charset="0"/>
                        </a:rPr>
                        <a:t>Người quản lý</a:t>
                      </a:r>
                      <a:endParaRPr lang="vi-VN" sz="2000">
                        <a:ln>
                          <a:solidFill>
                            <a:schemeClr val="bg1"/>
                          </a:solidFill>
                        </a:ln>
                        <a:solidFill>
                          <a:schemeClr val="bg1"/>
                        </a:solidFill>
                        <a:effectLst/>
                      </a:endParaRPr>
                    </a:p>
                  </a:txBody>
                  <a:tcPr marL="63500" marR="63500" marT="63500" marB="63500" anchor="ctr">
                    <a:lnL w="12700" cap="flat" cmpd="sng" algn="ctr">
                      <a:solidFill>
                        <a:schemeClr val="bg1"/>
                      </a:solidFill>
                      <a:prstDash val="sysDash"/>
                      <a:round/>
                      <a:headEnd type="none" w="med" len="med"/>
                      <a:tailEnd type="none" w="med" len="med"/>
                    </a:lnL>
                    <a:lnR w="12700" cap="flat" cmpd="sng" algn="ctr">
                      <a:solidFill>
                        <a:schemeClr val="tx1">
                          <a:lumMod val="65000"/>
                          <a:lumOff val="35000"/>
                        </a:schemeClr>
                      </a:solidFill>
                      <a:prstDash val="sysDash"/>
                      <a:round/>
                      <a:headEnd type="none" w="med" len="med"/>
                      <a:tailEnd type="none" w="med" len="med"/>
                    </a:lnR>
                    <a:solidFill>
                      <a:srgbClr val="5D3D1D"/>
                    </a:solidFill>
                  </a:tcPr>
                </a:tc>
                <a:extLst>
                  <a:ext uri="{0D108BD9-81ED-4DB2-BD59-A6C34878D82A}">
                    <a16:rowId xmlns:a16="http://schemas.microsoft.com/office/drawing/2014/main" val="3284073399"/>
                  </a:ext>
                </a:extLst>
              </a:tr>
            </a:tbl>
          </a:graphicData>
        </a:graphic>
      </p:graphicFrame>
    </p:spTree>
    <p:extLst>
      <p:ext uri="{BB962C8B-B14F-4D97-AF65-F5344CB8AC3E}">
        <p14:creationId xmlns:p14="http://schemas.microsoft.com/office/powerpoint/2010/main" val="886055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7343673" y="2254381"/>
            <a:ext cx="6875908" cy="2349237"/>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35754" y="239486"/>
            <a:ext cx="9219745"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7559084" y="1997838"/>
            <a:ext cx="6437925" cy="2862322"/>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CÁC</a:t>
            </a:r>
          </a:p>
          <a:p>
            <a:pPr algn="ctr"/>
            <a:r>
              <a:rPr lang="af-ZA" sz="3600">
                <a:solidFill>
                  <a:srgbClr val="F9F4F0"/>
                </a:solidFill>
                <a:latin typeface="UTM Bienvenue" panose="02040603050506020204" pitchFamily="18" charset="0"/>
              </a:rPr>
              <a:t>BIỂU</a:t>
            </a:r>
          </a:p>
          <a:p>
            <a:pPr algn="ctr"/>
            <a:r>
              <a:rPr lang="af-ZA" sz="3600">
                <a:solidFill>
                  <a:srgbClr val="F9F4F0"/>
                </a:solidFill>
                <a:latin typeface="UTM Bienvenue" panose="02040603050506020204" pitchFamily="18" charset="0"/>
              </a:rPr>
              <a:t>ĐỒ</a:t>
            </a:r>
          </a:p>
          <a:p>
            <a:pPr algn="ctr"/>
            <a:r>
              <a:rPr lang="af-ZA" sz="3600">
                <a:solidFill>
                  <a:srgbClr val="F9F4F0"/>
                </a:solidFill>
                <a:latin typeface="UTM Bienvenue" panose="02040603050506020204" pitchFamily="18" charset="0"/>
              </a:rPr>
              <a:t>USE</a:t>
            </a:r>
          </a:p>
          <a:p>
            <a:pPr algn="ctr"/>
            <a:r>
              <a:rPr lang="af-ZA" sz="3600">
                <a:solidFill>
                  <a:srgbClr val="F9F4F0"/>
                </a:solidFill>
                <a:latin typeface="UTM Bienvenue" panose="02040603050506020204" pitchFamily="18" charset="0"/>
              </a:rPr>
              <a:t>CASE</a:t>
            </a:r>
          </a:p>
        </p:txBody>
      </p:sp>
      <p:sp>
        <p:nvSpPr>
          <p:cNvPr id="25" name="TextBox 24">
            <a:extLst>
              <a:ext uri="{FF2B5EF4-FFF2-40B4-BE49-F238E27FC236}">
                <a16:creationId xmlns:a16="http://schemas.microsoft.com/office/drawing/2014/main" id="{A0C5CE6A-AC69-36AE-FD78-EBF722309F3B}"/>
              </a:ext>
            </a:extLst>
          </p:cNvPr>
          <p:cNvSpPr txBox="1"/>
          <p:nvPr/>
        </p:nvSpPr>
        <p:spPr>
          <a:xfrm>
            <a:off x="1910044" y="732305"/>
            <a:ext cx="5882094" cy="400110"/>
          </a:xfrm>
          <a:prstGeom prst="rect">
            <a:avLst/>
          </a:prstGeom>
          <a:noFill/>
        </p:spPr>
        <p:txBody>
          <a:bodyPr wrap="square" rtlCol="0">
            <a:spAutoFit/>
          </a:bodyPr>
          <a:lstStyle/>
          <a:p>
            <a:pPr algn="ctr"/>
            <a:r>
              <a:rPr lang="en-US" sz="2000" b="1">
                <a:solidFill>
                  <a:srgbClr val="5D3D1D"/>
                </a:solidFill>
                <a:latin typeface="UTM Swiss Condensed" panose="02000500000000000000" pitchFamily="2" charset="0"/>
              </a:rPr>
              <a:t>BIỂU ĐỒ USE CASE TỔNG QUÁT</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4B4C6F18-E91C-9620-54A2-EC610A828C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777" y="1484228"/>
            <a:ext cx="8488808" cy="432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29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7343673" y="2254381"/>
            <a:ext cx="6875908" cy="2349237"/>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35754" y="239486"/>
            <a:ext cx="9219745"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7559084" y="1997838"/>
            <a:ext cx="6437925" cy="2862322"/>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CÁC</a:t>
            </a:r>
          </a:p>
          <a:p>
            <a:pPr algn="ctr"/>
            <a:r>
              <a:rPr lang="af-ZA" sz="3600">
                <a:solidFill>
                  <a:srgbClr val="F9F4F0"/>
                </a:solidFill>
                <a:latin typeface="UTM Bienvenue" panose="02040603050506020204" pitchFamily="18" charset="0"/>
              </a:rPr>
              <a:t>BIỂU</a:t>
            </a:r>
          </a:p>
          <a:p>
            <a:pPr algn="ctr"/>
            <a:r>
              <a:rPr lang="af-ZA" sz="3600">
                <a:solidFill>
                  <a:srgbClr val="F9F4F0"/>
                </a:solidFill>
                <a:latin typeface="UTM Bienvenue" panose="02040603050506020204" pitchFamily="18" charset="0"/>
              </a:rPr>
              <a:t>ĐỒ</a:t>
            </a:r>
          </a:p>
          <a:p>
            <a:pPr algn="ctr"/>
            <a:r>
              <a:rPr lang="af-ZA" sz="3600">
                <a:solidFill>
                  <a:srgbClr val="F9F4F0"/>
                </a:solidFill>
                <a:latin typeface="UTM Bienvenue" panose="02040603050506020204" pitchFamily="18" charset="0"/>
              </a:rPr>
              <a:t>USE</a:t>
            </a:r>
          </a:p>
          <a:p>
            <a:pPr algn="ctr"/>
            <a:r>
              <a:rPr lang="af-ZA" sz="3600">
                <a:solidFill>
                  <a:srgbClr val="F9F4F0"/>
                </a:solidFill>
                <a:latin typeface="UTM Bienvenue" panose="02040603050506020204" pitchFamily="18" charset="0"/>
              </a:rPr>
              <a:t>CASE</a:t>
            </a:r>
          </a:p>
        </p:txBody>
      </p:sp>
      <p:sp>
        <p:nvSpPr>
          <p:cNvPr id="25" name="TextBox 24">
            <a:extLst>
              <a:ext uri="{FF2B5EF4-FFF2-40B4-BE49-F238E27FC236}">
                <a16:creationId xmlns:a16="http://schemas.microsoft.com/office/drawing/2014/main" id="{A0C5CE6A-AC69-36AE-FD78-EBF722309F3B}"/>
              </a:ext>
            </a:extLst>
          </p:cNvPr>
          <p:cNvSpPr txBox="1"/>
          <p:nvPr/>
        </p:nvSpPr>
        <p:spPr>
          <a:xfrm>
            <a:off x="1910043" y="276436"/>
            <a:ext cx="5882094" cy="400110"/>
          </a:xfrm>
          <a:prstGeom prst="rect">
            <a:avLst/>
          </a:prstGeom>
          <a:noFill/>
        </p:spPr>
        <p:txBody>
          <a:bodyPr wrap="square" rtlCol="0">
            <a:spAutoFit/>
          </a:bodyPr>
          <a:lstStyle/>
          <a:p>
            <a:pPr algn="ctr"/>
            <a:r>
              <a:rPr lang="en-US" sz="2000" b="1">
                <a:solidFill>
                  <a:srgbClr val="5D3D1D"/>
                </a:solidFill>
                <a:latin typeface="UTM Swiss Condensed" panose="02000500000000000000" pitchFamily="2" charset="0"/>
              </a:rPr>
              <a:t>BIỂU ĐỒ USE CASE HỆ THỐNG</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AAFF946-73B2-DC01-F49D-D1F4958411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499" y="758709"/>
            <a:ext cx="8871743" cy="57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543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553916" y="-2929509"/>
            <a:ext cx="7214756"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0042CCA-9171-1AEB-BB87-C9E040234A3D}"/>
              </a:ext>
            </a:extLst>
          </p:cNvPr>
          <p:cNvSpPr txBox="1"/>
          <p:nvPr/>
        </p:nvSpPr>
        <p:spPr>
          <a:xfrm>
            <a:off x="3816010" y="607608"/>
            <a:ext cx="4604175" cy="647421"/>
          </a:xfrm>
          <a:prstGeom prst="rect">
            <a:avLst/>
          </a:prstGeom>
          <a:noFill/>
        </p:spPr>
        <p:txBody>
          <a:bodyPr wrap="square">
            <a:spAutoFit/>
          </a:bodyPr>
          <a:lstStyle/>
          <a:p>
            <a:pPr algn="ctr">
              <a:lnSpc>
                <a:spcPct val="150000"/>
              </a:lnSpc>
            </a:pPr>
            <a:r>
              <a:rPr lang="en-US" sz="2800">
                <a:solidFill>
                  <a:srgbClr val="5D3D1D"/>
                </a:solidFill>
                <a:latin typeface="UTM Bienvenue" panose="02040603050506020204" pitchFamily="18" charset="0"/>
              </a:rPr>
              <a:t>PHÂN TÍCH</a:t>
            </a:r>
          </a:p>
        </p:txBody>
      </p:sp>
      <p:sp>
        <p:nvSpPr>
          <p:cNvPr id="41" name="Rectangle 40">
            <a:extLst>
              <a:ext uri="{FF2B5EF4-FFF2-40B4-BE49-F238E27FC236}">
                <a16:creationId xmlns:a16="http://schemas.microsoft.com/office/drawing/2014/main" id="{10610803-B88C-51DB-0562-446FC9642080}"/>
              </a:ext>
            </a:extLst>
          </p:cNvPr>
          <p:cNvSpPr/>
          <p:nvPr/>
        </p:nvSpPr>
        <p:spPr>
          <a:xfrm rot="5400000">
            <a:off x="2426523" y="925727"/>
            <a:ext cx="1174026"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D4D7EC-8183-07DD-E2B3-66582C68B7F9}"/>
              </a:ext>
            </a:extLst>
          </p:cNvPr>
          <p:cNvSpPr/>
          <p:nvPr/>
        </p:nvSpPr>
        <p:spPr>
          <a:xfrm rot="5400000">
            <a:off x="8590540" y="939621"/>
            <a:ext cx="1166004"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4139863" y="2504273"/>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6487914" y="2479808"/>
            <a:ext cx="1630604" cy="2368950"/>
          </a:xfrm>
          <a:prstGeom prst="roundRect">
            <a:avLst>
              <a:gd name="adj" fmla="val 26556"/>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8830510" y="2504273"/>
            <a:ext cx="1630604" cy="2368950"/>
          </a:xfrm>
          <a:prstGeom prst="roundRect">
            <a:avLst>
              <a:gd name="adj" fmla="val 2759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utoShape 20">
            <a:extLst>
              <a:ext uri="{FF2B5EF4-FFF2-40B4-BE49-F238E27FC236}">
                <a16:creationId xmlns:a16="http://schemas.microsoft.com/office/drawing/2014/main" id="{93D96A5C-CF38-9E52-C799-48E6F78D6E99}"/>
              </a:ext>
            </a:extLst>
          </p:cNvPr>
          <p:cNvSpPr/>
          <p:nvPr/>
        </p:nvSpPr>
        <p:spPr>
          <a:xfrm>
            <a:off x="12563179" y="-409537"/>
            <a:ext cx="1698539" cy="457336"/>
          </a:xfrm>
          <a:prstGeom prst="rect">
            <a:avLst/>
          </a:prstGeom>
          <a:solidFill>
            <a:srgbClr val="5D3D1D"/>
          </a:solidFill>
          <a:ln w="38100">
            <a:solidFill>
              <a:srgbClr val="FBE5D6"/>
            </a:solidFill>
          </a:ln>
        </p:spPr>
      </p:sp>
      <p:sp>
        <p:nvSpPr>
          <p:cNvPr id="2" name="Oval 1">
            <a:extLst>
              <a:ext uri="{FF2B5EF4-FFF2-40B4-BE49-F238E27FC236}">
                <a16:creationId xmlns:a16="http://schemas.microsoft.com/office/drawing/2014/main" id="{DFFF8D6A-E45D-62C8-330D-84ED11ABF230}"/>
              </a:ext>
            </a:extLst>
          </p:cNvPr>
          <p:cNvSpPr/>
          <p:nvPr/>
        </p:nvSpPr>
        <p:spPr>
          <a:xfrm>
            <a:off x="5349102"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827EC4D-4D19-A216-3B68-C087A8727CC7}"/>
              </a:ext>
            </a:extLst>
          </p:cNvPr>
          <p:cNvSpPr/>
          <p:nvPr/>
        </p:nvSpPr>
        <p:spPr>
          <a:xfrm>
            <a:off x="7678331" y="227598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250CCF8-B536-31C3-C348-889E41B88588}"/>
              </a:ext>
            </a:extLst>
          </p:cNvPr>
          <p:cNvSpPr/>
          <p:nvPr/>
        </p:nvSpPr>
        <p:spPr>
          <a:xfrm>
            <a:off x="9987409"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36AEDAD-F6D1-E048-D5EE-0531E55628D1}"/>
              </a:ext>
            </a:extLst>
          </p:cNvPr>
          <p:cNvSpPr txBox="1"/>
          <p:nvPr/>
        </p:nvSpPr>
        <p:spPr>
          <a:xfrm flipH="1">
            <a:off x="5453528" y="2246849"/>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2</a:t>
            </a:r>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7774179" y="2217321"/>
            <a:ext cx="432962"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3</a:t>
            </a:r>
          </a:p>
        </p:txBody>
      </p:sp>
      <p:sp>
        <p:nvSpPr>
          <p:cNvPr id="12" name="TextBox 11">
            <a:extLst>
              <a:ext uri="{FF2B5EF4-FFF2-40B4-BE49-F238E27FC236}">
                <a16:creationId xmlns:a16="http://schemas.microsoft.com/office/drawing/2014/main" id="{9E3A1105-184B-078D-EC05-455963F357E1}"/>
              </a:ext>
            </a:extLst>
          </p:cNvPr>
          <p:cNvSpPr txBox="1"/>
          <p:nvPr/>
        </p:nvSpPr>
        <p:spPr>
          <a:xfrm>
            <a:off x="8848583" y="335547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BIỂU ĐỒ</a:t>
            </a:r>
          </a:p>
          <a:p>
            <a:pPr algn="ctr"/>
            <a:r>
              <a:rPr lang="en-US" sz="2400">
                <a:solidFill>
                  <a:schemeClr val="bg1"/>
                </a:solidFill>
                <a:latin typeface="UTM Duepuntozero" panose="02040603050506020204" pitchFamily="18" charset="0"/>
              </a:rPr>
              <a:t>ERD</a:t>
            </a:r>
          </a:p>
        </p:txBody>
      </p:sp>
      <p:sp>
        <p:nvSpPr>
          <p:cNvPr id="14" name="TextBox 13">
            <a:extLst>
              <a:ext uri="{FF2B5EF4-FFF2-40B4-BE49-F238E27FC236}">
                <a16:creationId xmlns:a16="http://schemas.microsoft.com/office/drawing/2014/main" id="{AEF15F13-EDB8-55B2-FD7B-8D4C93AD8D92}"/>
              </a:ext>
            </a:extLst>
          </p:cNvPr>
          <p:cNvSpPr txBox="1"/>
          <p:nvPr/>
        </p:nvSpPr>
        <p:spPr>
          <a:xfrm>
            <a:off x="6504237" y="3316599"/>
            <a:ext cx="1655648"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MÔ HÌNH</a:t>
            </a:r>
          </a:p>
          <a:p>
            <a:pPr algn="ctr"/>
            <a:r>
              <a:rPr lang="en-US" sz="2400">
                <a:solidFill>
                  <a:schemeClr val="bg1"/>
                </a:solidFill>
                <a:latin typeface="UTM Duepuntozero" panose="02040603050506020204" pitchFamily="18" charset="0"/>
              </a:rPr>
              <a:t>PDM</a:t>
            </a:r>
          </a:p>
        </p:txBody>
      </p:sp>
      <p:sp>
        <p:nvSpPr>
          <p:cNvPr id="15" name="TextBox 14">
            <a:extLst>
              <a:ext uri="{FF2B5EF4-FFF2-40B4-BE49-F238E27FC236}">
                <a16:creationId xmlns:a16="http://schemas.microsoft.com/office/drawing/2014/main" id="{ECC1A9E2-1831-506A-4C5C-E77F69D2313E}"/>
              </a:ext>
            </a:extLst>
          </p:cNvPr>
          <p:cNvSpPr txBox="1"/>
          <p:nvPr/>
        </p:nvSpPr>
        <p:spPr>
          <a:xfrm>
            <a:off x="4139863" y="332830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MÔ HÌNH</a:t>
            </a:r>
          </a:p>
          <a:p>
            <a:pPr algn="ctr"/>
            <a:r>
              <a:rPr lang="en-US" sz="2400">
                <a:solidFill>
                  <a:schemeClr val="bg1"/>
                </a:solidFill>
                <a:latin typeface="UTM Duepuntozero" panose="02040603050506020204" pitchFamily="18" charset="0"/>
              </a:rPr>
              <a:t>CDM</a:t>
            </a:r>
          </a:p>
        </p:txBody>
      </p:sp>
      <p:cxnSp>
        <p:nvCxnSpPr>
          <p:cNvPr id="20" name="Straight Connector 19">
            <a:extLst>
              <a:ext uri="{FF2B5EF4-FFF2-40B4-BE49-F238E27FC236}">
                <a16:creationId xmlns:a16="http://schemas.microsoft.com/office/drawing/2014/main" id="{AEEC28F0-E76C-1625-EFBB-8A5E7BD335A2}"/>
              </a:ext>
            </a:extLst>
          </p:cNvPr>
          <p:cNvCxnSpPr>
            <a:cxnSpLocks/>
          </p:cNvCxnSpPr>
          <p:nvPr/>
        </p:nvCxnSpPr>
        <p:spPr>
          <a:xfrm>
            <a:off x="-8743834" y="3326133"/>
            <a:ext cx="7700426"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F6566B-A324-6F5D-4F3D-8FA085D9DF55}"/>
              </a:ext>
            </a:extLst>
          </p:cNvPr>
          <p:cNvCxnSpPr>
            <a:cxnSpLocks/>
          </p:cNvCxnSpPr>
          <p:nvPr/>
        </p:nvCxnSpPr>
        <p:spPr>
          <a:xfrm>
            <a:off x="13596160" y="3169231"/>
            <a:ext cx="7748798"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9B5F59F-E097-7DEE-0091-4C2C639D3524}"/>
              </a:ext>
            </a:extLst>
          </p:cNvPr>
          <p:cNvSpPr/>
          <p:nvPr/>
        </p:nvSpPr>
        <p:spPr>
          <a:xfrm rot="5400000">
            <a:off x="15317036" y="2790641"/>
            <a:ext cx="2240614" cy="3020630"/>
          </a:xfrm>
          <a:prstGeom prst="roundRect">
            <a:avLst/>
          </a:prstGeom>
          <a:noFill/>
          <a:ln w="38100" cap="flat" cmpd="sng" algn="ctr">
            <a:solidFill>
              <a:srgbClr val="FFE9C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84" name="TextBox 183">
            <a:extLst>
              <a:ext uri="{FF2B5EF4-FFF2-40B4-BE49-F238E27FC236}">
                <a16:creationId xmlns:a16="http://schemas.microsoft.com/office/drawing/2014/main" id="{853CEF31-1669-C99B-A5B9-31CA8A20DC77}"/>
              </a:ext>
            </a:extLst>
          </p:cNvPr>
          <p:cNvSpPr txBox="1"/>
          <p:nvPr/>
        </p:nvSpPr>
        <p:spPr>
          <a:xfrm>
            <a:off x="14710168" y="5752055"/>
            <a:ext cx="2635571" cy="1077218"/>
          </a:xfrm>
          <a:prstGeom prst="rect">
            <a:avLst/>
          </a:prstGeom>
          <a:noFill/>
        </p:spPr>
        <p:txBody>
          <a:bodyPr wrap="square" rtlCol="0">
            <a:spAutoFit/>
          </a:bodyPr>
          <a:lstStyle/>
          <a:p>
            <a:pPr algn="ctr"/>
            <a:r>
              <a:rPr lang="en-US" sz="3200">
                <a:solidFill>
                  <a:srgbClr val="FFFFFF"/>
                </a:solidFill>
                <a:latin typeface="UTM Bienvenue" panose="02040603050506020204" pitchFamily="18" charset="0"/>
              </a:rPr>
              <a:t>ĐẶC TẢ</a:t>
            </a:r>
          </a:p>
          <a:p>
            <a:pPr algn="ctr"/>
            <a:r>
              <a:rPr lang="en-US" sz="3200">
                <a:solidFill>
                  <a:srgbClr val="FFFFFF"/>
                </a:solidFill>
                <a:latin typeface="UTM Bienvenue" panose="02040603050506020204" pitchFamily="18" charset="0"/>
              </a:rPr>
              <a:t>ĐỀ </a:t>
            </a:r>
            <a:r>
              <a:rPr lang="en-US" sz="3200" dirty="0">
                <a:solidFill>
                  <a:srgbClr val="FFFFFF"/>
                </a:solidFill>
                <a:latin typeface="UTM Bienvenue" panose="02040603050506020204" pitchFamily="18" charset="0"/>
              </a:rPr>
              <a:t>TÀI</a:t>
            </a:r>
          </a:p>
        </p:txBody>
      </p:sp>
      <p:sp>
        <p:nvSpPr>
          <p:cNvPr id="7" name="Rectangle: Rounded Corners 6">
            <a:extLst>
              <a:ext uri="{FF2B5EF4-FFF2-40B4-BE49-F238E27FC236}">
                <a16:creationId xmlns:a16="http://schemas.microsoft.com/office/drawing/2014/main" id="{4E01F497-022C-9E53-BEB6-23A5323CF6DC}"/>
              </a:ext>
            </a:extLst>
          </p:cNvPr>
          <p:cNvSpPr/>
          <p:nvPr/>
        </p:nvSpPr>
        <p:spPr>
          <a:xfrm>
            <a:off x="1775489" y="2486448"/>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101AA1-1998-1FF0-2CFC-6DA1D602500E}"/>
              </a:ext>
            </a:extLst>
          </p:cNvPr>
          <p:cNvSpPr/>
          <p:nvPr/>
        </p:nvSpPr>
        <p:spPr>
          <a:xfrm>
            <a:off x="2984728" y="2278452"/>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9BA6B8-5098-1EFB-075E-A9233F0AEA4C}"/>
              </a:ext>
            </a:extLst>
          </p:cNvPr>
          <p:cNvSpPr txBox="1"/>
          <p:nvPr/>
        </p:nvSpPr>
        <p:spPr>
          <a:xfrm flipH="1">
            <a:off x="3121812" y="2229024"/>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1</a:t>
            </a:r>
          </a:p>
        </p:txBody>
      </p:sp>
      <p:sp>
        <p:nvSpPr>
          <p:cNvPr id="39" name="TextBox 38">
            <a:extLst>
              <a:ext uri="{FF2B5EF4-FFF2-40B4-BE49-F238E27FC236}">
                <a16:creationId xmlns:a16="http://schemas.microsoft.com/office/drawing/2014/main" id="{3E082596-680E-775C-20C2-8080D38F4B33}"/>
              </a:ext>
            </a:extLst>
          </p:cNvPr>
          <p:cNvSpPr txBox="1"/>
          <p:nvPr/>
        </p:nvSpPr>
        <p:spPr>
          <a:xfrm>
            <a:off x="1784526" y="3180649"/>
            <a:ext cx="1630604" cy="1200329"/>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MÔ HÌNH</a:t>
            </a:r>
          </a:p>
          <a:p>
            <a:pPr algn="ctr"/>
            <a:r>
              <a:rPr lang="en-US" sz="2400">
                <a:solidFill>
                  <a:schemeClr val="bg1"/>
                </a:solidFill>
                <a:latin typeface="UTM Duepuntozero" panose="02040603050506020204" pitchFamily="18" charset="0"/>
              </a:rPr>
              <a:t>THỰC THỂ</a:t>
            </a:r>
          </a:p>
          <a:p>
            <a:pPr algn="ctr"/>
            <a:r>
              <a:rPr lang="en-US" sz="2400">
                <a:solidFill>
                  <a:schemeClr val="bg1"/>
                </a:solidFill>
                <a:latin typeface="UTM Duepuntozero" panose="02040603050506020204" pitchFamily="18" charset="0"/>
              </a:rPr>
              <a:t>QUAN HỆ</a:t>
            </a:r>
          </a:p>
        </p:txBody>
      </p:sp>
      <p:sp>
        <p:nvSpPr>
          <p:cNvPr id="191" name="TextBox 190">
            <a:extLst>
              <a:ext uri="{FF2B5EF4-FFF2-40B4-BE49-F238E27FC236}">
                <a16:creationId xmlns:a16="http://schemas.microsoft.com/office/drawing/2014/main" id="{8AAB82FC-ED41-0109-B0C0-832D5C1171FE}"/>
              </a:ext>
            </a:extLst>
          </p:cNvPr>
          <p:cNvSpPr txBox="1"/>
          <p:nvPr/>
        </p:nvSpPr>
        <p:spPr>
          <a:xfrm flipH="1">
            <a:off x="10084628" y="2253963"/>
            <a:ext cx="456551"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4</a:t>
            </a:r>
          </a:p>
        </p:txBody>
      </p:sp>
      <p:pic>
        <p:nvPicPr>
          <p:cNvPr id="195" name="Picture 194" descr="A picture containing food&#10;&#10;Description automatically generated">
            <a:extLst>
              <a:ext uri="{FF2B5EF4-FFF2-40B4-BE49-F238E27FC236}">
                <a16:creationId xmlns:a16="http://schemas.microsoft.com/office/drawing/2014/main" id="{C266540A-2F10-1B3A-D421-A4F8BB80C47F}"/>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20405439">
            <a:off x="2320158" y="791662"/>
            <a:ext cx="905912" cy="1025166"/>
          </a:xfrm>
          <a:prstGeom prst="rect">
            <a:avLst/>
          </a:prstGeom>
        </p:spPr>
      </p:pic>
      <p:pic>
        <p:nvPicPr>
          <p:cNvPr id="196" name="Picture 195" descr="A picture containing food&#10;&#10;Description automatically generated">
            <a:extLst>
              <a:ext uri="{FF2B5EF4-FFF2-40B4-BE49-F238E27FC236}">
                <a16:creationId xmlns:a16="http://schemas.microsoft.com/office/drawing/2014/main" id="{948CB02C-156D-932E-4799-E9C6C23ABFB8}"/>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11994561" flipV="1">
            <a:off x="8993454" y="742445"/>
            <a:ext cx="905912" cy="1025166"/>
          </a:xfrm>
          <a:prstGeom prst="rect">
            <a:avLst/>
          </a:prstGeom>
        </p:spPr>
      </p:pic>
      <p:pic>
        <p:nvPicPr>
          <p:cNvPr id="198" name="Picture 197" descr="A picture containing bottle, several&#10;&#10;Description automatically generated">
            <a:extLst>
              <a:ext uri="{FF2B5EF4-FFF2-40B4-BE49-F238E27FC236}">
                <a16:creationId xmlns:a16="http://schemas.microsoft.com/office/drawing/2014/main" id="{94C54D61-349C-3337-7C84-3A285F479D5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b="64049"/>
          <a:stretch/>
        </p:blipFill>
        <p:spPr>
          <a:xfrm>
            <a:off x="-149894" y="5711390"/>
            <a:ext cx="2845420" cy="1022955"/>
          </a:xfrm>
          <a:prstGeom prst="rect">
            <a:avLst/>
          </a:prstGeom>
        </p:spPr>
      </p:pic>
      <p:pic>
        <p:nvPicPr>
          <p:cNvPr id="199" name="Picture 198" descr="A picture containing bottle, several&#10;&#10;Description automatically generated">
            <a:extLst>
              <a:ext uri="{FF2B5EF4-FFF2-40B4-BE49-F238E27FC236}">
                <a16:creationId xmlns:a16="http://schemas.microsoft.com/office/drawing/2014/main" id="{6F7D6219-388B-1755-9394-3FB6F415AD90}"/>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32937" b="32704"/>
          <a:stretch/>
        </p:blipFill>
        <p:spPr>
          <a:xfrm>
            <a:off x="7139602" y="5754540"/>
            <a:ext cx="2845420" cy="977684"/>
          </a:xfrm>
          <a:prstGeom prst="rect">
            <a:avLst/>
          </a:prstGeom>
        </p:spPr>
      </p:pic>
      <p:pic>
        <p:nvPicPr>
          <p:cNvPr id="200" name="Picture 199" descr="A picture containing bottle, several&#10;&#10;Description automatically generated">
            <a:extLst>
              <a:ext uri="{FF2B5EF4-FFF2-40B4-BE49-F238E27FC236}">
                <a16:creationId xmlns:a16="http://schemas.microsoft.com/office/drawing/2014/main" id="{4B93A4B1-88BE-061A-0F4D-3F80D999A246}"/>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63954" b="5327"/>
          <a:stretch/>
        </p:blipFill>
        <p:spPr>
          <a:xfrm>
            <a:off x="9663556" y="5802114"/>
            <a:ext cx="2845420" cy="874103"/>
          </a:xfrm>
          <a:prstGeom prst="rect">
            <a:avLst/>
          </a:prstGeom>
        </p:spPr>
      </p:pic>
      <p:pic>
        <p:nvPicPr>
          <p:cNvPr id="202" name="Picture 201" descr="A picture containing calendar&#10;&#10;Description automatically generated">
            <a:extLst>
              <a:ext uri="{FF2B5EF4-FFF2-40B4-BE49-F238E27FC236}">
                <a16:creationId xmlns:a16="http://schemas.microsoft.com/office/drawing/2014/main" id="{F07AE931-558C-91CF-360D-0CC4945AA803}"/>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b="64504"/>
          <a:stretch/>
        </p:blipFill>
        <p:spPr>
          <a:xfrm>
            <a:off x="2415293" y="5765363"/>
            <a:ext cx="2577813" cy="915011"/>
          </a:xfrm>
          <a:prstGeom prst="rect">
            <a:avLst/>
          </a:prstGeom>
        </p:spPr>
      </p:pic>
      <p:pic>
        <p:nvPicPr>
          <p:cNvPr id="204" name="Picture 203" descr="A picture containing calendar&#10;&#10;Description automatically generated">
            <a:extLst>
              <a:ext uri="{FF2B5EF4-FFF2-40B4-BE49-F238E27FC236}">
                <a16:creationId xmlns:a16="http://schemas.microsoft.com/office/drawing/2014/main" id="{5496DC3D-DE4E-A2C0-FDF1-5A9A38A6EF6A}"/>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385" t="32880" r="385" b="33499"/>
          <a:stretch/>
        </p:blipFill>
        <p:spPr>
          <a:xfrm>
            <a:off x="4717263" y="5876421"/>
            <a:ext cx="2577813" cy="866681"/>
          </a:xfrm>
          <a:prstGeom prst="rect">
            <a:avLst/>
          </a:prstGeom>
        </p:spPr>
      </p:pic>
      <p:pic>
        <p:nvPicPr>
          <p:cNvPr id="205" name="Picture 204" descr="A picture containing bottle, several&#10;&#10;Description automatically generated">
            <a:extLst>
              <a:ext uri="{FF2B5EF4-FFF2-40B4-BE49-F238E27FC236}">
                <a16:creationId xmlns:a16="http://schemas.microsoft.com/office/drawing/2014/main" id="{DFBDDA4D-F5BA-15A7-DB2F-5D0F2EBADD8D}"/>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45585" r="39199" b="64049"/>
          <a:stretch/>
        </p:blipFill>
        <p:spPr>
          <a:xfrm rot="19281114">
            <a:off x="2801599" y="1071197"/>
            <a:ext cx="236508" cy="558794"/>
          </a:xfrm>
          <a:prstGeom prst="rect">
            <a:avLst/>
          </a:prstGeom>
        </p:spPr>
      </p:pic>
      <p:pic>
        <p:nvPicPr>
          <p:cNvPr id="207" name="Picture 206" descr="A picture containing bottle, several&#10;&#10;Description automatically generated">
            <a:extLst>
              <a:ext uri="{FF2B5EF4-FFF2-40B4-BE49-F238E27FC236}">
                <a16:creationId xmlns:a16="http://schemas.microsoft.com/office/drawing/2014/main" id="{3E854856-976C-1100-F870-4C041BC572A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909" t="5320" r="73891" b="65867"/>
          <a:stretch/>
        </p:blipFill>
        <p:spPr>
          <a:xfrm rot="1765881">
            <a:off x="8997624" y="1190351"/>
            <a:ext cx="421666" cy="433639"/>
          </a:xfrm>
          <a:prstGeom prst="rect">
            <a:avLst/>
          </a:prstGeom>
        </p:spPr>
      </p:pic>
    </p:spTree>
    <p:extLst>
      <p:ext uri="{BB962C8B-B14F-4D97-AF65-F5344CB8AC3E}">
        <p14:creationId xmlns:p14="http://schemas.microsoft.com/office/powerpoint/2010/main" val="161104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86000">
                                          <p:cBhvr additive="base">
                                            <p:cTn id="7" dur="200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86000">
                                          <p:cBhvr additive="base">
                                            <p:cTn id="11" dur="2000" fill="hold"/>
                                            <p:tgtEl>
                                              <p:spTgt spid="11"/>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6000">
                                          <p:cBhvr additive="base">
                                            <p:cTn id="15" dur="2000" fill="hold"/>
                                            <p:tgtEl>
                                              <p:spTgt spid="7"/>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14:bounceEnd="86000">
                                          <p:cBhvr additive="base">
                                            <p:cTn id="19" dur="2000" fill="hold"/>
                                            <p:tgtEl>
                                              <p:spTgt spid="39"/>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14:bounceEnd="86000">
                                          <p:cBhvr additive="base">
                                            <p:cTn id="23" dur="200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14:bounceEnd="86000">
                                          <p:cBhvr additive="base">
                                            <p:cTn id="27" dur="2000" fill="hold"/>
                                            <p:tgtEl>
                                              <p:spTgt spid="2"/>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6000">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14:bounceEnd="86000">
                                          <p:cBhvr additive="base">
                                            <p:cTn id="31"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14:bounceEnd="86000">
                                          <p:cBhvr additive="base">
                                            <p:cTn id="35"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86000">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14:bounceEnd="86000">
                                          <p:cBhvr additive="base">
                                            <p:cTn id="39" dur="2000" fill="hold"/>
                                            <p:tgtEl>
                                              <p:spTgt spid="53"/>
                                            </p:tgtEl>
                                            <p:attrNameLst>
                                              <p:attrName>ppt_x</p:attrName>
                                            </p:attrNameLst>
                                          </p:cBhvr>
                                          <p:tavLst>
                                            <p:tav tm="0">
                                              <p:val>
                                                <p:strVal val="#ppt_x"/>
                                              </p:val>
                                            </p:tav>
                                            <p:tav tm="100000">
                                              <p:val>
                                                <p:strVal val="#ppt_x"/>
                                              </p:val>
                                            </p:tav>
                                          </p:tavLst>
                                        </p:anim>
                                        <p:anim calcmode="lin" valueType="num" p14:bounceEnd="86000">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6000">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14:bounceEnd="86000">
                                          <p:cBhvr additive="base">
                                            <p:cTn id="43" dur="2000" fill="hold"/>
                                            <p:tgtEl>
                                              <p:spTgt spid="5"/>
                                            </p:tgtEl>
                                            <p:attrNameLst>
                                              <p:attrName>ppt_x</p:attrName>
                                            </p:attrNameLst>
                                          </p:cBhvr>
                                          <p:tavLst>
                                            <p:tav tm="0">
                                              <p:val>
                                                <p:strVal val="#ppt_x"/>
                                              </p:val>
                                            </p:tav>
                                            <p:tav tm="100000">
                                              <p:val>
                                                <p:strVal val="#ppt_x"/>
                                              </p:val>
                                            </p:tav>
                                          </p:tavLst>
                                        </p:anim>
                                        <p:anim calcmode="lin" valueType="num" p14:bounceEnd="86000">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86000">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14:bounceEnd="86000">
                                          <p:cBhvr additive="base">
                                            <p:cTn id="47" dur="2000" fill="hold"/>
                                            <p:tgtEl>
                                              <p:spTgt spid="37"/>
                                            </p:tgtEl>
                                            <p:attrNameLst>
                                              <p:attrName>ppt_x</p:attrName>
                                            </p:attrNameLst>
                                          </p:cBhvr>
                                          <p:tavLst>
                                            <p:tav tm="0">
                                              <p:val>
                                                <p:strVal val="#ppt_x"/>
                                              </p:val>
                                            </p:tav>
                                            <p:tav tm="100000">
                                              <p:val>
                                                <p:strVal val="#ppt_x"/>
                                              </p:val>
                                            </p:tav>
                                          </p:tavLst>
                                        </p:anim>
                                        <p:anim calcmode="lin" valueType="num" p14:bounceEnd="86000">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86000">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14:bounceEnd="86000">
                                          <p:cBhvr additive="base">
                                            <p:cTn id="51" dur="2000" fill="hold"/>
                                            <p:tgtEl>
                                              <p:spTgt spid="14"/>
                                            </p:tgtEl>
                                            <p:attrNameLst>
                                              <p:attrName>ppt_x</p:attrName>
                                            </p:attrNameLst>
                                          </p:cBhvr>
                                          <p:tavLst>
                                            <p:tav tm="0">
                                              <p:val>
                                                <p:strVal val="#ppt_x"/>
                                              </p:val>
                                            </p:tav>
                                            <p:tav tm="100000">
                                              <p:val>
                                                <p:strVal val="#ppt_x"/>
                                              </p:val>
                                            </p:tav>
                                          </p:tavLst>
                                        </p:anim>
                                        <p:anim calcmode="lin" valueType="num" p14:bounceEnd="86000">
                                          <p:cBhvr additive="base">
                                            <p:cTn id="52" dur="20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6000">
                                      <p:stCondLst>
                                        <p:cond delay="750"/>
                                      </p:stCondLst>
                                      <p:childTnLst>
                                        <p:set>
                                          <p:cBhvr>
                                            <p:cTn id="54" dur="1" fill="hold">
                                              <p:stCondLst>
                                                <p:cond delay="0"/>
                                              </p:stCondLst>
                                            </p:cTn>
                                            <p:tgtEl>
                                              <p:spTgt spid="12"/>
                                            </p:tgtEl>
                                            <p:attrNameLst>
                                              <p:attrName>style.visibility</p:attrName>
                                            </p:attrNameLst>
                                          </p:cBhvr>
                                          <p:to>
                                            <p:strVal val="visible"/>
                                          </p:to>
                                        </p:set>
                                        <p:anim calcmode="lin" valueType="num" p14:bounceEnd="86000">
                                          <p:cBhvr additive="base">
                                            <p:cTn id="55" dur="2000" fill="hold"/>
                                            <p:tgtEl>
                                              <p:spTgt spid="12"/>
                                            </p:tgtEl>
                                            <p:attrNameLst>
                                              <p:attrName>ppt_x</p:attrName>
                                            </p:attrNameLst>
                                          </p:cBhvr>
                                          <p:tavLst>
                                            <p:tav tm="0">
                                              <p:val>
                                                <p:strVal val="#ppt_x"/>
                                              </p:val>
                                            </p:tav>
                                            <p:tav tm="100000">
                                              <p:val>
                                                <p:strVal val="#ppt_x"/>
                                              </p:val>
                                            </p:tav>
                                          </p:tavLst>
                                        </p:anim>
                                        <p:anim calcmode="lin" valueType="num" p14:bounceEnd="86000">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6000">
                                      <p:stCondLst>
                                        <p:cond delay="750"/>
                                      </p:stCondLst>
                                      <p:childTnLst>
                                        <p:set>
                                          <p:cBhvr>
                                            <p:cTn id="58" dur="1" fill="hold">
                                              <p:stCondLst>
                                                <p:cond delay="0"/>
                                              </p:stCondLst>
                                            </p:cTn>
                                            <p:tgtEl>
                                              <p:spTgt spid="6"/>
                                            </p:tgtEl>
                                            <p:attrNameLst>
                                              <p:attrName>style.visibility</p:attrName>
                                            </p:attrNameLst>
                                          </p:cBhvr>
                                          <p:to>
                                            <p:strVal val="visible"/>
                                          </p:to>
                                        </p:set>
                                        <p:anim calcmode="lin" valueType="num" p14:bounceEnd="86000">
                                          <p:cBhvr additive="base">
                                            <p:cTn id="59" dur="2000" fill="hold"/>
                                            <p:tgtEl>
                                              <p:spTgt spid="6"/>
                                            </p:tgtEl>
                                            <p:attrNameLst>
                                              <p:attrName>ppt_x</p:attrName>
                                            </p:attrNameLst>
                                          </p:cBhvr>
                                          <p:tavLst>
                                            <p:tav tm="0">
                                              <p:val>
                                                <p:strVal val="#ppt_x"/>
                                              </p:val>
                                            </p:tav>
                                            <p:tav tm="100000">
                                              <p:val>
                                                <p:strVal val="#ppt_x"/>
                                              </p:val>
                                            </p:tav>
                                          </p:tavLst>
                                        </p:anim>
                                        <p:anim calcmode="lin" valueType="num" p14:bounceEnd="86000">
                                          <p:cBhvr additive="base">
                                            <p:cTn id="60" dur="20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6000">
                                      <p:stCondLst>
                                        <p:cond delay="750"/>
                                      </p:stCondLst>
                                      <p:childTnLst>
                                        <p:set>
                                          <p:cBhvr>
                                            <p:cTn id="62" dur="1" fill="hold">
                                              <p:stCondLst>
                                                <p:cond delay="0"/>
                                              </p:stCondLst>
                                            </p:cTn>
                                            <p:tgtEl>
                                              <p:spTgt spid="38"/>
                                            </p:tgtEl>
                                            <p:attrNameLst>
                                              <p:attrName>style.visibility</p:attrName>
                                            </p:attrNameLst>
                                          </p:cBhvr>
                                          <p:to>
                                            <p:strVal val="visible"/>
                                          </p:to>
                                        </p:set>
                                        <p:anim calcmode="lin" valueType="num" p14:bounceEnd="86000">
                                          <p:cBhvr additive="base">
                                            <p:cTn id="63" dur="2000" fill="hold"/>
                                            <p:tgtEl>
                                              <p:spTgt spid="38"/>
                                            </p:tgtEl>
                                            <p:attrNameLst>
                                              <p:attrName>ppt_x</p:attrName>
                                            </p:attrNameLst>
                                          </p:cBhvr>
                                          <p:tavLst>
                                            <p:tav tm="0">
                                              <p:val>
                                                <p:strVal val="#ppt_x"/>
                                              </p:val>
                                            </p:tav>
                                            <p:tav tm="100000">
                                              <p:val>
                                                <p:strVal val="#ppt_x"/>
                                              </p:val>
                                            </p:tav>
                                          </p:tavLst>
                                        </p:anim>
                                        <p:anim calcmode="lin" valueType="num" p14:bounceEnd="86000">
                                          <p:cBhvr additive="base">
                                            <p:cTn id="64" dur="20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14:presetBounceEnd="86000">
                                      <p:stCondLst>
                                        <p:cond delay="750"/>
                                      </p:stCondLst>
                                      <p:childTnLst>
                                        <p:set>
                                          <p:cBhvr>
                                            <p:cTn id="66" dur="1" fill="hold">
                                              <p:stCondLst>
                                                <p:cond delay="0"/>
                                              </p:stCondLst>
                                            </p:cTn>
                                            <p:tgtEl>
                                              <p:spTgt spid="191"/>
                                            </p:tgtEl>
                                            <p:attrNameLst>
                                              <p:attrName>style.visibility</p:attrName>
                                            </p:attrNameLst>
                                          </p:cBhvr>
                                          <p:to>
                                            <p:strVal val="visible"/>
                                          </p:to>
                                        </p:set>
                                        <p:anim calcmode="lin" valueType="num" p14:bounceEnd="86000">
                                          <p:cBhvr additive="base">
                                            <p:cTn id="67" dur="2000" fill="hold"/>
                                            <p:tgtEl>
                                              <p:spTgt spid="191"/>
                                            </p:tgtEl>
                                            <p:attrNameLst>
                                              <p:attrName>ppt_x</p:attrName>
                                            </p:attrNameLst>
                                          </p:cBhvr>
                                          <p:tavLst>
                                            <p:tav tm="0">
                                              <p:val>
                                                <p:strVal val="#ppt_x"/>
                                              </p:val>
                                            </p:tav>
                                            <p:tav tm="100000">
                                              <p:val>
                                                <p:strVal val="#ppt_x"/>
                                              </p:val>
                                            </p:tav>
                                          </p:tavLst>
                                        </p:anim>
                                        <p:anim calcmode="lin" valueType="num" p14:bounceEnd="86000">
                                          <p:cBhvr additive="base">
                                            <p:cTn id="68" dur="20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2" grpId="0" animBg="1"/>
          <p:bldP spid="5" grpId="0" animBg="1"/>
          <p:bldP spid="6" grpId="0" animBg="1"/>
          <p:bldP spid="52" grpId="0"/>
          <p:bldP spid="53" grpId="0"/>
          <p:bldP spid="12" grpId="0"/>
          <p:bldP spid="14" grpId="0"/>
          <p:bldP spid="15" grpId="0"/>
          <p:bldP spid="7" grpId="0" animBg="1"/>
          <p:bldP spid="11" grpId="0" animBg="1"/>
          <p:bldP spid="16" grpId="0"/>
          <p:bldP spid="39" grpId="0"/>
          <p:bldP spid="19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ppt_x"/>
                                              </p:val>
                                            </p:tav>
                                            <p:tav tm="100000">
                                              <p:val>
                                                <p:strVal val="#ppt_x"/>
                                              </p:val>
                                            </p:tav>
                                          </p:tavLst>
                                        </p:anim>
                                        <p:anim calcmode="lin" valueType="num">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ppt_x"/>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000" fill="hold"/>
                                            <p:tgtEl>
                                              <p:spTgt spid="39"/>
                                            </p:tgtEl>
                                            <p:attrNameLst>
                                              <p:attrName>ppt_x</p:attrName>
                                            </p:attrNameLst>
                                          </p:cBhvr>
                                          <p:tavLst>
                                            <p:tav tm="0">
                                              <p:val>
                                                <p:strVal val="#ppt_x"/>
                                              </p:val>
                                            </p:tav>
                                            <p:tav tm="100000">
                                              <p:val>
                                                <p:strVal val="#ppt_x"/>
                                              </p:val>
                                            </p:tav>
                                          </p:tavLst>
                                        </p:anim>
                                        <p:anim calcmode="lin" valueType="num">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0" fill="hold"/>
                                            <p:tgtEl>
                                              <p:spTgt spid="52"/>
                                            </p:tgtEl>
                                            <p:attrNameLst>
                                              <p:attrName>ppt_x</p:attrName>
                                            </p:attrNameLst>
                                          </p:cBhvr>
                                          <p:tavLst>
                                            <p:tav tm="0">
                                              <p:val>
                                                <p:strVal val="#ppt_x"/>
                                              </p:val>
                                            </p:tav>
                                            <p:tav tm="100000">
                                              <p:val>
                                                <p:strVal val="#ppt_x"/>
                                              </p:val>
                                            </p:tav>
                                          </p:tavLst>
                                        </p:anim>
                                        <p:anim calcmode="lin" valueType="num">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2000" fill="hold"/>
                                            <p:tgtEl>
                                              <p:spTgt spid="2"/>
                                            </p:tgtEl>
                                            <p:attrNameLst>
                                              <p:attrName>ppt_x</p:attrName>
                                            </p:attrNameLst>
                                          </p:cBhvr>
                                          <p:tavLst>
                                            <p:tav tm="0">
                                              <p:val>
                                                <p:strVal val="#ppt_x"/>
                                              </p:val>
                                            </p:tav>
                                            <p:tav tm="100000">
                                              <p:val>
                                                <p:strVal val="#ppt_x"/>
                                              </p:val>
                                            </p:tav>
                                          </p:tavLst>
                                        </p:anim>
                                        <p:anim calcmode="lin" valueType="num">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2000" fill="hold"/>
                                            <p:tgtEl>
                                              <p:spTgt spid="36"/>
                                            </p:tgtEl>
                                            <p:attrNameLst>
                                              <p:attrName>ppt_x</p:attrName>
                                            </p:attrNameLst>
                                          </p:cBhvr>
                                          <p:tavLst>
                                            <p:tav tm="0">
                                              <p:val>
                                                <p:strVal val="#ppt_x"/>
                                              </p:val>
                                            </p:tav>
                                            <p:tav tm="100000">
                                              <p:val>
                                                <p:strVal val="#ppt_x"/>
                                              </p:val>
                                            </p:tav>
                                          </p:tavLst>
                                        </p:anim>
                                        <p:anim calcmode="lin" valueType="num">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000" fill="hold"/>
                                            <p:tgtEl>
                                              <p:spTgt spid="15"/>
                                            </p:tgtEl>
                                            <p:attrNameLst>
                                              <p:attrName>ppt_x</p:attrName>
                                            </p:attrNameLst>
                                          </p:cBhvr>
                                          <p:tavLst>
                                            <p:tav tm="0">
                                              <p:val>
                                                <p:strVal val="#ppt_x"/>
                                              </p:val>
                                            </p:tav>
                                            <p:tav tm="100000">
                                              <p:val>
                                                <p:strVal val="#ppt_x"/>
                                              </p:val>
                                            </p:tav>
                                          </p:tavLst>
                                        </p:anim>
                                        <p:anim calcmode="lin" valueType="num">
                                          <p:cBhvr additive="base">
                                            <p:cTn id="36" dur="20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2000" fill="hold"/>
                                            <p:tgtEl>
                                              <p:spTgt spid="53"/>
                                            </p:tgtEl>
                                            <p:attrNameLst>
                                              <p:attrName>ppt_x</p:attrName>
                                            </p:attrNameLst>
                                          </p:cBhvr>
                                          <p:tavLst>
                                            <p:tav tm="0">
                                              <p:val>
                                                <p:strVal val="#ppt_x"/>
                                              </p:val>
                                            </p:tav>
                                            <p:tav tm="100000">
                                              <p:val>
                                                <p:strVal val="#ppt_x"/>
                                              </p:val>
                                            </p:tav>
                                          </p:tavLst>
                                        </p:anim>
                                        <p:anim calcmode="lin" valueType="num">
                                          <p:cBhvr additive="base">
                                            <p:cTn id="40" dur="20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2000" fill="hold"/>
                                            <p:tgtEl>
                                              <p:spTgt spid="5"/>
                                            </p:tgtEl>
                                            <p:attrNameLst>
                                              <p:attrName>ppt_x</p:attrName>
                                            </p:attrNameLst>
                                          </p:cBhvr>
                                          <p:tavLst>
                                            <p:tav tm="0">
                                              <p:val>
                                                <p:strVal val="#ppt_x"/>
                                              </p:val>
                                            </p:tav>
                                            <p:tav tm="100000">
                                              <p:val>
                                                <p:strVal val="#ppt_x"/>
                                              </p:val>
                                            </p:tav>
                                          </p:tavLst>
                                        </p:anim>
                                        <p:anim calcmode="lin" valueType="num">
                                          <p:cBhvr additive="base">
                                            <p:cTn id="44" dur="20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2000" fill="hold"/>
                                            <p:tgtEl>
                                              <p:spTgt spid="37"/>
                                            </p:tgtEl>
                                            <p:attrNameLst>
                                              <p:attrName>ppt_x</p:attrName>
                                            </p:attrNameLst>
                                          </p:cBhvr>
                                          <p:tavLst>
                                            <p:tav tm="0">
                                              <p:val>
                                                <p:strVal val="#ppt_x"/>
                                              </p:val>
                                            </p:tav>
                                            <p:tav tm="100000">
                                              <p:val>
                                                <p:strVal val="#ppt_x"/>
                                              </p:val>
                                            </p:tav>
                                          </p:tavLst>
                                        </p:anim>
                                        <p:anim calcmode="lin" valueType="num">
                                          <p:cBhvr additive="base">
                                            <p:cTn id="48" dur="20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2000" fill="hold"/>
                                            <p:tgtEl>
                                              <p:spTgt spid="14"/>
                                            </p:tgtEl>
                                            <p:attrNameLst>
                                              <p:attrName>ppt_x</p:attrName>
                                            </p:attrNameLst>
                                          </p:cBhvr>
                                          <p:tavLst>
                                            <p:tav tm="0">
                                              <p:val>
                                                <p:strVal val="#ppt_x"/>
                                              </p:val>
                                            </p:tav>
                                            <p:tav tm="100000">
                                              <p:val>
                                                <p:strVal val="#ppt_x"/>
                                              </p:val>
                                            </p:tav>
                                          </p:tavLst>
                                        </p:anim>
                                        <p:anim calcmode="lin" valueType="num">
                                          <p:cBhvr additive="base">
                                            <p:cTn id="52" dur="20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75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2000" fill="hold"/>
                                            <p:tgtEl>
                                              <p:spTgt spid="12"/>
                                            </p:tgtEl>
                                            <p:attrNameLst>
                                              <p:attrName>ppt_x</p:attrName>
                                            </p:attrNameLst>
                                          </p:cBhvr>
                                          <p:tavLst>
                                            <p:tav tm="0">
                                              <p:val>
                                                <p:strVal val="#ppt_x"/>
                                              </p:val>
                                            </p:tav>
                                            <p:tav tm="100000">
                                              <p:val>
                                                <p:strVal val="#ppt_x"/>
                                              </p:val>
                                            </p:tav>
                                          </p:tavLst>
                                        </p:anim>
                                        <p:anim calcmode="lin" valueType="num">
                                          <p:cBhvr additive="base">
                                            <p:cTn id="56" dur="2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75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2000" fill="hold"/>
                                            <p:tgtEl>
                                              <p:spTgt spid="6"/>
                                            </p:tgtEl>
                                            <p:attrNameLst>
                                              <p:attrName>ppt_x</p:attrName>
                                            </p:attrNameLst>
                                          </p:cBhvr>
                                          <p:tavLst>
                                            <p:tav tm="0">
                                              <p:val>
                                                <p:strVal val="#ppt_x"/>
                                              </p:val>
                                            </p:tav>
                                            <p:tav tm="100000">
                                              <p:val>
                                                <p:strVal val="#ppt_x"/>
                                              </p:val>
                                            </p:tav>
                                          </p:tavLst>
                                        </p:anim>
                                        <p:anim calcmode="lin" valueType="num">
                                          <p:cBhvr additive="base">
                                            <p:cTn id="60" dur="20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75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2000" fill="hold"/>
                                            <p:tgtEl>
                                              <p:spTgt spid="38"/>
                                            </p:tgtEl>
                                            <p:attrNameLst>
                                              <p:attrName>ppt_x</p:attrName>
                                            </p:attrNameLst>
                                          </p:cBhvr>
                                          <p:tavLst>
                                            <p:tav tm="0">
                                              <p:val>
                                                <p:strVal val="#ppt_x"/>
                                              </p:val>
                                            </p:tav>
                                            <p:tav tm="100000">
                                              <p:val>
                                                <p:strVal val="#ppt_x"/>
                                              </p:val>
                                            </p:tav>
                                          </p:tavLst>
                                        </p:anim>
                                        <p:anim calcmode="lin" valueType="num">
                                          <p:cBhvr additive="base">
                                            <p:cTn id="64" dur="20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750"/>
                                      </p:stCondLst>
                                      <p:childTnLst>
                                        <p:set>
                                          <p:cBhvr>
                                            <p:cTn id="66" dur="1" fill="hold">
                                              <p:stCondLst>
                                                <p:cond delay="0"/>
                                              </p:stCondLst>
                                            </p:cTn>
                                            <p:tgtEl>
                                              <p:spTgt spid="191"/>
                                            </p:tgtEl>
                                            <p:attrNameLst>
                                              <p:attrName>style.visibility</p:attrName>
                                            </p:attrNameLst>
                                          </p:cBhvr>
                                          <p:to>
                                            <p:strVal val="visible"/>
                                          </p:to>
                                        </p:set>
                                        <p:anim calcmode="lin" valueType="num">
                                          <p:cBhvr additive="base">
                                            <p:cTn id="67" dur="2000" fill="hold"/>
                                            <p:tgtEl>
                                              <p:spTgt spid="191"/>
                                            </p:tgtEl>
                                            <p:attrNameLst>
                                              <p:attrName>ppt_x</p:attrName>
                                            </p:attrNameLst>
                                          </p:cBhvr>
                                          <p:tavLst>
                                            <p:tav tm="0">
                                              <p:val>
                                                <p:strVal val="#ppt_x"/>
                                              </p:val>
                                            </p:tav>
                                            <p:tav tm="100000">
                                              <p:val>
                                                <p:strVal val="#ppt_x"/>
                                              </p:val>
                                            </p:tav>
                                          </p:tavLst>
                                        </p:anim>
                                        <p:anim calcmode="lin" valueType="num">
                                          <p:cBhvr additive="base">
                                            <p:cTn id="68" dur="20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2" grpId="0" animBg="1"/>
          <p:bldP spid="5" grpId="0" animBg="1"/>
          <p:bldP spid="6" grpId="0" animBg="1"/>
          <p:bldP spid="52" grpId="0"/>
          <p:bldP spid="53" grpId="0"/>
          <p:bldP spid="12" grpId="0"/>
          <p:bldP spid="14" grpId="0"/>
          <p:bldP spid="15" grpId="0"/>
          <p:bldP spid="7" grpId="0" animBg="1"/>
          <p:bldP spid="11" grpId="0" animBg="1"/>
          <p:bldP spid="16" grpId="0"/>
          <p:bldP spid="39" grpId="0"/>
          <p:bldP spid="191"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7343673" y="2254381"/>
            <a:ext cx="6875908" cy="2349237"/>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35754" y="239486"/>
            <a:ext cx="9219745"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7559084" y="1997838"/>
            <a:ext cx="6437925" cy="3416320"/>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MÔ</a:t>
            </a:r>
          </a:p>
          <a:p>
            <a:pPr algn="ctr"/>
            <a:r>
              <a:rPr lang="af-ZA" sz="3600">
                <a:solidFill>
                  <a:srgbClr val="F9F4F0"/>
                </a:solidFill>
                <a:latin typeface="UTM Bienvenue" panose="02040603050506020204" pitchFamily="18" charset="0"/>
              </a:rPr>
              <a:t>HÌNH</a:t>
            </a:r>
          </a:p>
          <a:p>
            <a:pPr algn="ctr"/>
            <a:r>
              <a:rPr lang="af-ZA" sz="3600">
                <a:solidFill>
                  <a:srgbClr val="F9F4F0"/>
                </a:solidFill>
                <a:latin typeface="UTM Bienvenue" panose="02040603050506020204" pitchFamily="18" charset="0"/>
              </a:rPr>
              <a:t>THỰC</a:t>
            </a:r>
          </a:p>
          <a:p>
            <a:pPr algn="ctr"/>
            <a:r>
              <a:rPr lang="af-ZA" sz="3600">
                <a:solidFill>
                  <a:srgbClr val="F9F4F0"/>
                </a:solidFill>
                <a:latin typeface="UTM Bienvenue" panose="02040603050506020204" pitchFamily="18" charset="0"/>
              </a:rPr>
              <a:t>THỂ</a:t>
            </a:r>
          </a:p>
          <a:p>
            <a:pPr algn="ctr"/>
            <a:r>
              <a:rPr lang="af-ZA" sz="3600">
                <a:solidFill>
                  <a:srgbClr val="F9F4F0"/>
                </a:solidFill>
                <a:latin typeface="UTM Bienvenue" panose="02040603050506020204" pitchFamily="18" charset="0"/>
              </a:rPr>
              <a:t>QUAN</a:t>
            </a:r>
          </a:p>
          <a:p>
            <a:pPr algn="ctr"/>
            <a:r>
              <a:rPr lang="af-ZA" sz="3600">
                <a:solidFill>
                  <a:srgbClr val="F9F4F0"/>
                </a:solidFill>
                <a:latin typeface="UTM Bienvenue" panose="02040603050506020204" pitchFamily="18" charset="0"/>
              </a:rPr>
              <a:t>HỆ</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4A94FAE-B69E-C034-8A86-7C6DDFA21F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300" y="694673"/>
            <a:ext cx="9139581" cy="552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74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2535017" y="2481514"/>
            <a:ext cx="6875908" cy="1809195"/>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036316" y="239486"/>
            <a:ext cx="9908384"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2335827" y="2551837"/>
            <a:ext cx="6437925" cy="1754326"/>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MÔ</a:t>
            </a:r>
          </a:p>
          <a:p>
            <a:pPr algn="ctr"/>
            <a:r>
              <a:rPr lang="af-ZA" sz="3600">
                <a:solidFill>
                  <a:srgbClr val="F9F4F0"/>
                </a:solidFill>
                <a:latin typeface="UTM Bienvenue" panose="02040603050506020204" pitchFamily="18" charset="0"/>
              </a:rPr>
              <a:t>HÌNH</a:t>
            </a:r>
          </a:p>
          <a:p>
            <a:pPr algn="ctr"/>
            <a:r>
              <a:rPr lang="af-ZA" sz="3600">
                <a:solidFill>
                  <a:srgbClr val="F9F4F0"/>
                </a:solidFill>
                <a:latin typeface="UTM Bienvenue" panose="02040603050506020204" pitchFamily="18" charset="0"/>
              </a:rPr>
              <a:t>CDM</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9A302DB0-85E1-6010-D99D-D8DC72FB6C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9445" y="1042956"/>
            <a:ext cx="10253855" cy="478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41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7343673" y="2254381"/>
            <a:ext cx="6875908" cy="2349237"/>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35754" y="239486"/>
            <a:ext cx="9219745"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7562664" y="2580639"/>
            <a:ext cx="6437925" cy="1754326"/>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MÔ</a:t>
            </a:r>
          </a:p>
          <a:p>
            <a:pPr algn="ctr"/>
            <a:r>
              <a:rPr lang="af-ZA" sz="3600">
                <a:solidFill>
                  <a:srgbClr val="F9F4F0"/>
                </a:solidFill>
                <a:latin typeface="UTM Bienvenue" panose="02040603050506020204" pitchFamily="18" charset="0"/>
              </a:rPr>
              <a:t>HÌNH</a:t>
            </a:r>
          </a:p>
          <a:p>
            <a:pPr algn="ctr"/>
            <a:r>
              <a:rPr lang="af-ZA" sz="3600">
                <a:solidFill>
                  <a:srgbClr val="F9F4F0"/>
                </a:solidFill>
                <a:latin typeface="UTM Bienvenue" panose="02040603050506020204" pitchFamily="18" charset="0"/>
              </a:rPr>
              <a:t>PDM</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AFA20146-AEED-D3D6-CEF2-F08C042A7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756"/>
          <a:stretch/>
        </p:blipFill>
        <p:spPr bwMode="auto">
          <a:xfrm>
            <a:off x="260051" y="551449"/>
            <a:ext cx="9161056" cy="577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720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BEC870-80A8-200F-C387-BBDECEE63A65}"/>
              </a:ext>
            </a:extLst>
          </p:cNvPr>
          <p:cNvSpPr/>
          <p:nvPr/>
        </p:nvSpPr>
        <p:spPr>
          <a:xfrm rot="5400000">
            <a:off x="-2535017" y="2481514"/>
            <a:ext cx="6875908" cy="1809195"/>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grpSp>
        <p:nvGrpSpPr>
          <p:cNvPr id="2" name="Group 1">
            <a:extLst>
              <a:ext uri="{FF2B5EF4-FFF2-40B4-BE49-F238E27FC236}">
                <a16:creationId xmlns:a16="http://schemas.microsoft.com/office/drawing/2014/main" id="{341B82A5-70F2-6CC1-34EB-0DCB3BE10F24}"/>
              </a:ext>
            </a:extLst>
          </p:cNvPr>
          <p:cNvGrpSpPr/>
          <p:nvPr/>
        </p:nvGrpSpPr>
        <p:grpSpPr>
          <a:xfrm>
            <a:off x="2036316" y="239486"/>
            <a:ext cx="9908384" cy="6401004"/>
            <a:chOff x="6141112" y="2171266"/>
            <a:chExt cx="5867400" cy="3816326"/>
          </a:xfrm>
        </p:grpSpPr>
        <p:sp>
          <p:nvSpPr>
            <p:cNvPr id="5" name="Rectangle 4">
              <a:extLst>
                <a:ext uri="{FF2B5EF4-FFF2-40B4-BE49-F238E27FC236}">
                  <a16:creationId xmlns:a16="http://schemas.microsoft.com/office/drawing/2014/main" id="{D82338A4-ABD8-79B7-ECBA-FC4E04E38D9D}"/>
                </a:ext>
              </a:extLst>
            </p:cNvPr>
            <p:cNvSpPr/>
            <p:nvPr/>
          </p:nvSpPr>
          <p:spPr>
            <a:xfrm flipH="1">
              <a:off x="6295148" y="2288089"/>
              <a:ext cx="5566283" cy="3603922"/>
            </a:xfrm>
            <a:prstGeom prst="rect">
              <a:avLst/>
            </a:prstGeom>
            <a:solidFill>
              <a:srgbClr val="F9F4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7" name="TextBox 6">
              <a:extLst>
                <a:ext uri="{FF2B5EF4-FFF2-40B4-BE49-F238E27FC236}">
                  <a16:creationId xmlns:a16="http://schemas.microsoft.com/office/drawing/2014/main" id="{3A29B1B0-1E32-DB29-9927-8FC097B769A2}"/>
                </a:ext>
              </a:extLst>
            </p:cNvPr>
            <p:cNvSpPr txBox="1"/>
            <p:nvPr/>
          </p:nvSpPr>
          <p:spPr>
            <a:xfrm>
              <a:off x="6201305" y="2220252"/>
              <a:ext cx="5740590" cy="385347"/>
            </a:xfrm>
            <a:prstGeom prst="rect">
              <a:avLst/>
            </a:prstGeom>
            <a:noFill/>
          </p:spPr>
          <p:txBody>
            <a:bodyPr wrap="square" lIns="91440" tIns="45720" rIns="91440" bIns="45720" rtlCol="0" anchor="t">
              <a:spAutoFit/>
            </a:bodyPr>
            <a:lstStyle/>
            <a:p>
              <a:pPr algn="just"/>
              <a:br>
                <a:rPr lang="en-US">
                  <a:solidFill>
                    <a:srgbClr val="5D3D1D"/>
                  </a:solidFill>
                  <a:latin typeface="UTM Duepuntozero" panose="02040603050506020204" pitchFamily="18" charset="0"/>
                </a:rPr>
              </a:br>
              <a:endParaRPr lang="en-US">
                <a:solidFill>
                  <a:srgbClr val="5D3D1D"/>
                </a:solidFill>
                <a:latin typeface="UTM Duepuntozero" panose="02040603050506020204" pitchFamily="18" charset="0"/>
              </a:endParaRPr>
            </a:p>
          </p:txBody>
        </p:sp>
        <p:sp>
          <p:nvSpPr>
            <p:cNvPr id="8" name="Rectangle 7">
              <a:extLst>
                <a:ext uri="{FF2B5EF4-FFF2-40B4-BE49-F238E27FC236}">
                  <a16:creationId xmlns:a16="http://schemas.microsoft.com/office/drawing/2014/main" id="{7C1A95C5-972B-7CB5-5608-D586CE3AF7CD}"/>
                </a:ext>
              </a:extLst>
            </p:cNvPr>
            <p:cNvSpPr/>
            <p:nvPr/>
          </p:nvSpPr>
          <p:spPr>
            <a:xfrm>
              <a:off x="6141112" y="2171266"/>
              <a:ext cx="5867400" cy="3816326"/>
            </a:xfrm>
            <a:prstGeom prst="rect">
              <a:avLst/>
            </a:prstGeom>
            <a:noFill/>
            <a:ln w="38100" cap="flat" cmpd="sng" algn="ctr">
              <a:solidFill>
                <a:srgbClr val="5D3D1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endParaRPr lang="en-US" sz="2400">
                <a:cs typeface="Calibri"/>
              </a:endParaRPr>
            </a:p>
          </p:txBody>
        </p:sp>
      </p:grpSp>
      <p:sp>
        <p:nvSpPr>
          <p:cNvPr id="6" name="TextBox 5">
            <a:extLst>
              <a:ext uri="{FF2B5EF4-FFF2-40B4-BE49-F238E27FC236}">
                <a16:creationId xmlns:a16="http://schemas.microsoft.com/office/drawing/2014/main" id="{AA990755-6FC6-1DE9-5027-968C4FA95714}"/>
              </a:ext>
            </a:extLst>
          </p:cNvPr>
          <p:cNvSpPr txBox="1"/>
          <p:nvPr/>
        </p:nvSpPr>
        <p:spPr>
          <a:xfrm>
            <a:off x="-2335827" y="2551837"/>
            <a:ext cx="6437925" cy="1754326"/>
          </a:xfrm>
          <a:prstGeom prst="rect">
            <a:avLst/>
          </a:prstGeom>
          <a:noFill/>
        </p:spPr>
        <p:txBody>
          <a:bodyPr wrap="square" lIns="91440" tIns="45720" rIns="91440" bIns="45720" anchor="t">
            <a:spAutoFit/>
          </a:bodyPr>
          <a:lstStyle/>
          <a:p>
            <a:pPr algn="ctr"/>
            <a:r>
              <a:rPr lang="af-ZA" sz="3600">
                <a:solidFill>
                  <a:srgbClr val="F9F4F0"/>
                </a:solidFill>
                <a:latin typeface="UTM Bienvenue" panose="02040603050506020204" pitchFamily="18" charset="0"/>
              </a:rPr>
              <a:t>BIỂU</a:t>
            </a:r>
          </a:p>
          <a:p>
            <a:pPr algn="ctr"/>
            <a:r>
              <a:rPr lang="af-ZA" sz="3600">
                <a:solidFill>
                  <a:srgbClr val="F9F4F0"/>
                </a:solidFill>
                <a:latin typeface="UTM Bienvenue" panose="02040603050506020204" pitchFamily="18" charset="0"/>
              </a:rPr>
              <a:t>ĐỒ</a:t>
            </a:r>
          </a:p>
          <a:p>
            <a:pPr algn="ctr"/>
            <a:r>
              <a:rPr lang="af-ZA" sz="3600">
                <a:solidFill>
                  <a:srgbClr val="F9F4F0"/>
                </a:solidFill>
                <a:latin typeface="UTM Bienvenue" panose="02040603050506020204" pitchFamily="18" charset="0"/>
              </a:rPr>
              <a:t>ERD</a:t>
            </a:r>
          </a:p>
        </p:txBody>
      </p:sp>
      <p:sp>
        <p:nvSpPr>
          <p:cNvPr id="37" name="Rectangle 36">
            <a:extLst>
              <a:ext uri="{FF2B5EF4-FFF2-40B4-BE49-F238E27FC236}">
                <a16:creationId xmlns:a16="http://schemas.microsoft.com/office/drawing/2014/main" id="{C354C0F4-ABCD-4437-CE4E-EE05C696D8D4}"/>
              </a:ext>
            </a:extLst>
          </p:cNvPr>
          <p:cNvSpPr/>
          <p:nvPr/>
        </p:nvSpPr>
        <p:spPr>
          <a:xfrm>
            <a:off x="10956426" y="-1360102"/>
            <a:ext cx="3818375"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D4AC180-5A9B-3358-19C3-91E66D048501}"/>
              </a:ext>
            </a:extLst>
          </p:cNvPr>
          <p:cNvSpPr/>
          <p:nvPr/>
        </p:nvSpPr>
        <p:spPr>
          <a:xfrm>
            <a:off x="-4677927" y="-1609068"/>
            <a:ext cx="3801627" cy="49793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5">
            <a:extLst>
              <a:ext uri="{FF2B5EF4-FFF2-40B4-BE49-F238E27FC236}">
                <a16:creationId xmlns:a16="http://schemas.microsoft.com/office/drawing/2014/main" id="{36798A66-9507-A764-1432-D0E06DD72B7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0513961" y="6526361"/>
            <a:ext cx="2903555" cy="6155226"/>
          </a:xfrm>
          <a:prstGeom prst="rect">
            <a:avLst/>
          </a:prstGeom>
        </p:spPr>
      </p:pic>
      <p:pic>
        <p:nvPicPr>
          <p:cNvPr id="46" name="Picture 5">
            <a:extLst>
              <a:ext uri="{FF2B5EF4-FFF2-40B4-BE49-F238E27FC236}">
                <a16:creationId xmlns:a16="http://schemas.microsoft.com/office/drawing/2014/main" id="{5339FAF4-6432-E45A-75F0-8A5A0965133D}"/>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11255060" y="-5082401"/>
            <a:ext cx="2903556" cy="6155226"/>
          </a:xfrm>
          <a:prstGeom prst="rect">
            <a:avLst/>
          </a:prstGeom>
        </p:spPr>
      </p:pic>
      <p:pic>
        <p:nvPicPr>
          <p:cNvPr id="47" name="Picture 5">
            <a:extLst>
              <a:ext uri="{FF2B5EF4-FFF2-40B4-BE49-F238E27FC236}">
                <a16:creationId xmlns:a16="http://schemas.microsoft.com/office/drawing/2014/main" id="{5578AC68-3E61-5DAD-151B-D58482ABC9D0}"/>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878845" y="5293882"/>
            <a:ext cx="2903555" cy="6155226"/>
          </a:xfrm>
          <a:prstGeom prst="rect">
            <a:avLst/>
          </a:prstGeom>
        </p:spPr>
      </p:pic>
      <p:pic>
        <p:nvPicPr>
          <p:cNvPr id="48" name="Picture 5">
            <a:extLst>
              <a:ext uri="{FF2B5EF4-FFF2-40B4-BE49-F238E27FC236}">
                <a16:creationId xmlns:a16="http://schemas.microsoft.com/office/drawing/2014/main" id="{ED2656CC-9B8A-8989-DE6A-E77B0081EC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rcRect/>
          <a:stretch>
            <a:fillRect/>
          </a:stretch>
        </p:blipFill>
        <p:spPr>
          <a:xfrm rot="16200000">
            <a:off x="-6109881" y="-3418906"/>
            <a:ext cx="2903556" cy="6155226"/>
          </a:xfrm>
          <a:prstGeom prst="rect">
            <a:avLst/>
          </a:prstGeom>
        </p:spPr>
      </p:pic>
      <p:sp>
        <p:nvSpPr>
          <p:cNvPr id="49" name="Rectangle: Rounded Corners 48">
            <a:extLst>
              <a:ext uri="{FF2B5EF4-FFF2-40B4-BE49-F238E27FC236}">
                <a16:creationId xmlns:a16="http://schemas.microsoft.com/office/drawing/2014/main" id="{FFC4BB1A-96F1-7A88-AC5E-331E1DE477E4}"/>
              </a:ext>
            </a:extLst>
          </p:cNvPr>
          <p:cNvSpPr/>
          <p:nvPr/>
        </p:nvSpPr>
        <p:spPr>
          <a:xfrm rot="5400000">
            <a:off x="4040625" y="4512184"/>
            <a:ext cx="4537033" cy="10912459"/>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2BA6C7B-FD4B-8C0D-2AF0-C19E1607CCFD}"/>
              </a:ext>
            </a:extLst>
          </p:cNvPr>
          <p:cNvSpPr/>
          <p:nvPr/>
        </p:nvSpPr>
        <p:spPr>
          <a:xfrm rot="5400000">
            <a:off x="11977352" y="5031668"/>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647C21-F0E2-2367-7260-CF650CA3DF94}"/>
              </a:ext>
            </a:extLst>
          </p:cNvPr>
          <p:cNvSpPr/>
          <p:nvPr/>
        </p:nvSpPr>
        <p:spPr>
          <a:xfrm rot="5400000">
            <a:off x="-6287715" y="4691057"/>
            <a:ext cx="3951173" cy="149472"/>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91510D44-770D-38EA-75D0-4EE6CBA6D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3352" y="814961"/>
            <a:ext cx="10384465" cy="4838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E082DD-6E9B-8DA2-4970-0E5575C06060}"/>
              </a:ext>
            </a:extLst>
          </p:cNvPr>
          <p:cNvSpPr txBox="1"/>
          <p:nvPr/>
        </p:nvSpPr>
        <p:spPr>
          <a:xfrm>
            <a:off x="3201493" y="5816566"/>
            <a:ext cx="9038553" cy="523220"/>
          </a:xfrm>
          <a:prstGeom prst="rect">
            <a:avLst/>
          </a:prstGeom>
          <a:noFill/>
        </p:spPr>
        <p:txBody>
          <a:bodyPr wrap="square" rtlCol="0">
            <a:spAutoFit/>
          </a:bodyPr>
          <a:lstStyle/>
          <a:p>
            <a:pPr algn="just"/>
            <a:r>
              <a:rPr lang="vi-VN" sz="2800">
                <a:solidFill>
                  <a:srgbClr val="5D3D1D"/>
                </a:solidFill>
                <a:latin typeface="UTM Duepuntozero" panose="02040603050506020204" pitchFamily="18" charset="0"/>
              </a:rPr>
              <a:t>Biểu đồ ERD mô tả mối quan hệ giữa các đối tượng dữ liệu</a:t>
            </a:r>
          </a:p>
        </p:txBody>
      </p:sp>
    </p:spTree>
    <p:extLst>
      <p:ext uri="{BB962C8B-B14F-4D97-AF65-F5344CB8AC3E}">
        <p14:creationId xmlns:p14="http://schemas.microsoft.com/office/powerpoint/2010/main" val="2058736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553916" y="-2929509"/>
            <a:ext cx="7214756"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0042CCA-9171-1AEB-BB87-C9E040234A3D}"/>
              </a:ext>
            </a:extLst>
          </p:cNvPr>
          <p:cNvSpPr txBox="1"/>
          <p:nvPr/>
        </p:nvSpPr>
        <p:spPr>
          <a:xfrm>
            <a:off x="3816010" y="607608"/>
            <a:ext cx="4604175" cy="647421"/>
          </a:xfrm>
          <a:prstGeom prst="rect">
            <a:avLst/>
          </a:prstGeom>
          <a:noFill/>
        </p:spPr>
        <p:txBody>
          <a:bodyPr wrap="square">
            <a:spAutoFit/>
          </a:bodyPr>
          <a:lstStyle/>
          <a:p>
            <a:pPr algn="ctr">
              <a:lnSpc>
                <a:spcPct val="150000"/>
              </a:lnSpc>
            </a:pPr>
            <a:r>
              <a:rPr lang="en-US" sz="2800">
                <a:solidFill>
                  <a:srgbClr val="5D3D1D"/>
                </a:solidFill>
                <a:latin typeface="UTM Bienvenue" panose="02040603050506020204" pitchFamily="18" charset="0"/>
              </a:rPr>
              <a:t>THIẾT KẾ</a:t>
            </a:r>
          </a:p>
        </p:txBody>
      </p:sp>
      <p:sp>
        <p:nvSpPr>
          <p:cNvPr id="41" name="Rectangle 40">
            <a:extLst>
              <a:ext uri="{FF2B5EF4-FFF2-40B4-BE49-F238E27FC236}">
                <a16:creationId xmlns:a16="http://schemas.microsoft.com/office/drawing/2014/main" id="{10610803-B88C-51DB-0562-446FC9642080}"/>
              </a:ext>
            </a:extLst>
          </p:cNvPr>
          <p:cNvSpPr/>
          <p:nvPr/>
        </p:nvSpPr>
        <p:spPr>
          <a:xfrm rot="5400000">
            <a:off x="2426523" y="925727"/>
            <a:ext cx="1174026"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D4D7EC-8183-07DD-E2B3-66582C68B7F9}"/>
              </a:ext>
            </a:extLst>
          </p:cNvPr>
          <p:cNvSpPr/>
          <p:nvPr/>
        </p:nvSpPr>
        <p:spPr>
          <a:xfrm rot="5400000">
            <a:off x="8590540" y="939621"/>
            <a:ext cx="1166004" cy="5485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6510929" y="2504273"/>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utoShape 20">
            <a:extLst>
              <a:ext uri="{FF2B5EF4-FFF2-40B4-BE49-F238E27FC236}">
                <a16:creationId xmlns:a16="http://schemas.microsoft.com/office/drawing/2014/main" id="{93D96A5C-CF38-9E52-C799-48E6F78D6E99}"/>
              </a:ext>
            </a:extLst>
          </p:cNvPr>
          <p:cNvSpPr/>
          <p:nvPr/>
        </p:nvSpPr>
        <p:spPr>
          <a:xfrm>
            <a:off x="12563179" y="-409537"/>
            <a:ext cx="1698539" cy="457336"/>
          </a:xfrm>
          <a:prstGeom prst="rect">
            <a:avLst/>
          </a:prstGeom>
          <a:solidFill>
            <a:srgbClr val="5D3D1D"/>
          </a:solidFill>
          <a:ln w="38100">
            <a:solidFill>
              <a:srgbClr val="FBE5D6"/>
            </a:solidFill>
          </a:ln>
        </p:spPr>
      </p:sp>
      <p:sp>
        <p:nvSpPr>
          <p:cNvPr id="2" name="Oval 1">
            <a:extLst>
              <a:ext uri="{FF2B5EF4-FFF2-40B4-BE49-F238E27FC236}">
                <a16:creationId xmlns:a16="http://schemas.microsoft.com/office/drawing/2014/main" id="{DFFF8D6A-E45D-62C8-330D-84ED11ABF230}"/>
              </a:ext>
            </a:extLst>
          </p:cNvPr>
          <p:cNvSpPr/>
          <p:nvPr/>
        </p:nvSpPr>
        <p:spPr>
          <a:xfrm>
            <a:off x="7720168" y="2296277"/>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36AEDAD-F6D1-E048-D5EE-0531E55628D1}"/>
              </a:ext>
            </a:extLst>
          </p:cNvPr>
          <p:cNvSpPr txBox="1"/>
          <p:nvPr/>
        </p:nvSpPr>
        <p:spPr>
          <a:xfrm flipH="1">
            <a:off x="7824594" y="2246849"/>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2</a:t>
            </a:r>
          </a:p>
        </p:txBody>
      </p:sp>
      <p:sp>
        <p:nvSpPr>
          <p:cNvPr id="15" name="TextBox 14">
            <a:extLst>
              <a:ext uri="{FF2B5EF4-FFF2-40B4-BE49-F238E27FC236}">
                <a16:creationId xmlns:a16="http://schemas.microsoft.com/office/drawing/2014/main" id="{ECC1A9E2-1831-506A-4C5C-E77F69D2313E}"/>
              </a:ext>
            </a:extLst>
          </p:cNvPr>
          <p:cNvSpPr txBox="1"/>
          <p:nvPr/>
        </p:nvSpPr>
        <p:spPr>
          <a:xfrm>
            <a:off x="6510929" y="3328301"/>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SƠ ĐỒ</a:t>
            </a:r>
          </a:p>
          <a:p>
            <a:pPr algn="ctr"/>
            <a:r>
              <a:rPr lang="en-US" sz="2400">
                <a:solidFill>
                  <a:schemeClr val="bg1"/>
                </a:solidFill>
                <a:latin typeface="UTM Duepuntozero" panose="02040603050506020204" pitchFamily="18" charset="0"/>
              </a:rPr>
              <a:t>HOẠT ĐỘNG</a:t>
            </a:r>
          </a:p>
        </p:txBody>
      </p:sp>
      <p:cxnSp>
        <p:nvCxnSpPr>
          <p:cNvPr id="20" name="Straight Connector 19">
            <a:extLst>
              <a:ext uri="{FF2B5EF4-FFF2-40B4-BE49-F238E27FC236}">
                <a16:creationId xmlns:a16="http://schemas.microsoft.com/office/drawing/2014/main" id="{AEEC28F0-E76C-1625-EFBB-8A5E7BD335A2}"/>
              </a:ext>
            </a:extLst>
          </p:cNvPr>
          <p:cNvCxnSpPr>
            <a:cxnSpLocks/>
          </p:cNvCxnSpPr>
          <p:nvPr/>
        </p:nvCxnSpPr>
        <p:spPr>
          <a:xfrm>
            <a:off x="-8743834" y="3326133"/>
            <a:ext cx="7700426"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F6566B-A324-6F5D-4F3D-8FA085D9DF55}"/>
              </a:ext>
            </a:extLst>
          </p:cNvPr>
          <p:cNvCxnSpPr>
            <a:cxnSpLocks/>
          </p:cNvCxnSpPr>
          <p:nvPr/>
        </p:nvCxnSpPr>
        <p:spPr>
          <a:xfrm>
            <a:off x="13596160" y="3169231"/>
            <a:ext cx="7748798"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9B5F59F-E097-7DEE-0091-4C2C639D3524}"/>
              </a:ext>
            </a:extLst>
          </p:cNvPr>
          <p:cNvSpPr/>
          <p:nvPr/>
        </p:nvSpPr>
        <p:spPr>
          <a:xfrm rot="5400000">
            <a:off x="15317036" y="2790641"/>
            <a:ext cx="2240614" cy="3020630"/>
          </a:xfrm>
          <a:prstGeom prst="roundRect">
            <a:avLst/>
          </a:prstGeom>
          <a:noFill/>
          <a:ln w="38100" cap="flat" cmpd="sng" algn="ctr">
            <a:solidFill>
              <a:srgbClr val="FFE9C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sp>
        <p:nvSpPr>
          <p:cNvPr id="184" name="TextBox 183">
            <a:extLst>
              <a:ext uri="{FF2B5EF4-FFF2-40B4-BE49-F238E27FC236}">
                <a16:creationId xmlns:a16="http://schemas.microsoft.com/office/drawing/2014/main" id="{853CEF31-1669-C99B-A5B9-31CA8A20DC77}"/>
              </a:ext>
            </a:extLst>
          </p:cNvPr>
          <p:cNvSpPr txBox="1"/>
          <p:nvPr/>
        </p:nvSpPr>
        <p:spPr>
          <a:xfrm>
            <a:off x="14710168" y="5752055"/>
            <a:ext cx="2635571" cy="1077218"/>
          </a:xfrm>
          <a:prstGeom prst="rect">
            <a:avLst/>
          </a:prstGeom>
          <a:noFill/>
        </p:spPr>
        <p:txBody>
          <a:bodyPr wrap="square" rtlCol="0">
            <a:spAutoFit/>
          </a:bodyPr>
          <a:lstStyle/>
          <a:p>
            <a:pPr algn="ctr"/>
            <a:r>
              <a:rPr lang="en-US" sz="3200">
                <a:solidFill>
                  <a:srgbClr val="FFFFFF"/>
                </a:solidFill>
                <a:latin typeface="UTM Bienvenue" panose="02040603050506020204" pitchFamily="18" charset="0"/>
              </a:rPr>
              <a:t>ĐẶC TẢ</a:t>
            </a:r>
          </a:p>
          <a:p>
            <a:pPr algn="ctr"/>
            <a:r>
              <a:rPr lang="en-US" sz="3200">
                <a:solidFill>
                  <a:srgbClr val="FFFFFF"/>
                </a:solidFill>
                <a:latin typeface="UTM Bienvenue" panose="02040603050506020204" pitchFamily="18" charset="0"/>
              </a:rPr>
              <a:t>ĐỀ </a:t>
            </a:r>
            <a:r>
              <a:rPr lang="en-US" sz="3200" dirty="0">
                <a:solidFill>
                  <a:srgbClr val="FFFFFF"/>
                </a:solidFill>
                <a:latin typeface="UTM Bienvenue" panose="02040603050506020204" pitchFamily="18" charset="0"/>
              </a:rPr>
              <a:t>TÀI</a:t>
            </a:r>
          </a:p>
        </p:txBody>
      </p:sp>
      <p:sp>
        <p:nvSpPr>
          <p:cNvPr id="7" name="Rectangle: Rounded Corners 6">
            <a:extLst>
              <a:ext uri="{FF2B5EF4-FFF2-40B4-BE49-F238E27FC236}">
                <a16:creationId xmlns:a16="http://schemas.microsoft.com/office/drawing/2014/main" id="{4E01F497-022C-9E53-BEB6-23A5323CF6DC}"/>
              </a:ext>
            </a:extLst>
          </p:cNvPr>
          <p:cNvSpPr/>
          <p:nvPr/>
        </p:nvSpPr>
        <p:spPr>
          <a:xfrm>
            <a:off x="4146555" y="2486448"/>
            <a:ext cx="1630604" cy="2368950"/>
          </a:xfrm>
          <a:prstGeom prst="roundRect">
            <a:avLst>
              <a:gd name="adj" fmla="val 22388"/>
            </a:avLst>
          </a:prstGeom>
          <a:solidFill>
            <a:srgbClr val="5D3D1D"/>
          </a:solidFill>
          <a:ln w="38100">
            <a:solidFill>
              <a:srgbClr val="FBE5D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101AA1-1998-1FF0-2CFC-6DA1D602500E}"/>
              </a:ext>
            </a:extLst>
          </p:cNvPr>
          <p:cNvSpPr/>
          <p:nvPr/>
        </p:nvSpPr>
        <p:spPr>
          <a:xfrm>
            <a:off x="5355794" y="2278452"/>
            <a:ext cx="610784" cy="581892"/>
          </a:xfrm>
          <a:prstGeom prst="ellipse">
            <a:avLst/>
          </a:prstGeom>
          <a:solidFill>
            <a:srgbClr val="FBE5D6"/>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9BA6B8-5098-1EFB-075E-A9233F0AEA4C}"/>
              </a:ext>
            </a:extLst>
          </p:cNvPr>
          <p:cNvSpPr txBox="1"/>
          <p:nvPr/>
        </p:nvSpPr>
        <p:spPr>
          <a:xfrm flipH="1">
            <a:off x="5492878" y="2229024"/>
            <a:ext cx="368608" cy="707886"/>
          </a:xfrm>
          <a:prstGeom prst="rect">
            <a:avLst/>
          </a:prstGeom>
          <a:noFill/>
        </p:spPr>
        <p:txBody>
          <a:bodyPr wrap="square" rtlCol="0">
            <a:spAutoFit/>
          </a:bodyPr>
          <a:lstStyle/>
          <a:p>
            <a:r>
              <a:rPr lang="en-US" sz="4000" b="1">
                <a:solidFill>
                  <a:srgbClr val="5D3D1D"/>
                </a:solidFill>
                <a:latin typeface="UTM Duepuntozero" panose="02040603050506020204" pitchFamily="18" charset="0"/>
              </a:rPr>
              <a:t>1</a:t>
            </a:r>
          </a:p>
        </p:txBody>
      </p:sp>
      <p:sp>
        <p:nvSpPr>
          <p:cNvPr id="39" name="TextBox 38">
            <a:extLst>
              <a:ext uri="{FF2B5EF4-FFF2-40B4-BE49-F238E27FC236}">
                <a16:creationId xmlns:a16="http://schemas.microsoft.com/office/drawing/2014/main" id="{3E082596-680E-775C-20C2-8080D38F4B33}"/>
              </a:ext>
            </a:extLst>
          </p:cNvPr>
          <p:cNvSpPr txBox="1"/>
          <p:nvPr/>
        </p:nvSpPr>
        <p:spPr>
          <a:xfrm>
            <a:off x="4146555" y="3317484"/>
            <a:ext cx="1630604" cy="830997"/>
          </a:xfrm>
          <a:prstGeom prst="rect">
            <a:avLst/>
          </a:prstGeom>
          <a:noFill/>
        </p:spPr>
        <p:txBody>
          <a:bodyPr wrap="square" rtlCol="0">
            <a:spAutoFit/>
          </a:bodyPr>
          <a:lstStyle/>
          <a:p>
            <a:pPr algn="ctr"/>
            <a:r>
              <a:rPr lang="en-US" sz="2400">
                <a:solidFill>
                  <a:schemeClr val="bg1"/>
                </a:solidFill>
                <a:latin typeface="UTM Duepuntozero" panose="02040603050506020204" pitchFamily="18" charset="0"/>
              </a:rPr>
              <a:t>THIẾT KẾ</a:t>
            </a:r>
          </a:p>
          <a:p>
            <a:pPr algn="ctr"/>
            <a:r>
              <a:rPr lang="en-US" sz="2400">
                <a:solidFill>
                  <a:schemeClr val="bg1"/>
                </a:solidFill>
                <a:latin typeface="UTM Duepuntozero" panose="02040603050506020204" pitchFamily="18" charset="0"/>
              </a:rPr>
              <a:t>GIAO DIỆN</a:t>
            </a:r>
          </a:p>
        </p:txBody>
      </p:sp>
      <p:pic>
        <p:nvPicPr>
          <p:cNvPr id="195" name="Picture 194" descr="A picture containing food&#10;&#10;Description automatically generated">
            <a:extLst>
              <a:ext uri="{FF2B5EF4-FFF2-40B4-BE49-F238E27FC236}">
                <a16:creationId xmlns:a16="http://schemas.microsoft.com/office/drawing/2014/main" id="{C266540A-2F10-1B3A-D421-A4F8BB80C47F}"/>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20405439">
            <a:off x="2320158" y="791662"/>
            <a:ext cx="905912" cy="1025166"/>
          </a:xfrm>
          <a:prstGeom prst="rect">
            <a:avLst/>
          </a:prstGeom>
        </p:spPr>
      </p:pic>
      <p:pic>
        <p:nvPicPr>
          <p:cNvPr id="196" name="Picture 195" descr="A picture containing food&#10;&#10;Description automatically generated">
            <a:extLst>
              <a:ext uri="{FF2B5EF4-FFF2-40B4-BE49-F238E27FC236}">
                <a16:creationId xmlns:a16="http://schemas.microsoft.com/office/drawing/2014/main" id="{948CB02C-156D-932E-4799-E9C6C23ABFB8}"/>
              </a:ext>
            </a:extLst>
          </p:cNvPr>
          <p:cNvPicPr>
            <a:picLocks noChangeAspect="1"/>
          </p:cNvPicPr>
          <p:nvPr/>
        </p:nvPicPr>
        <p:blipFill rotWithShape="1">
          <a:blip r:embed="rId4">
            <a:duotone>
              <a:prstClr val="black"/>
              <a:srgbClr val="8F5E2D">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9551" r="73022" b="68867"/>
          <a:stretch/>
        </p:blipFill>
        <p:spPr>
          <a:xfrm rot="11994561" flipV="1">
            <a:off x="8993454" y="742445"/>
            <a:ext cx="905912" cy="1025166"/>
          </a:xfrm>
          <a:prstGeom prst="rect">
            <a:avLst/>
          </a:prstGeom>
        </p:spPr>
      </p:pic>
      <p:pic>
        <p:nvPicPr>
          <p:cNvPr id="198" name="Picture 197" descr="A picture containing bottle, several&#10;&#10;Description automatically generated">
            <a:extLst>
              <a:ext uri="{FF2B5EF4-FFF2-40B4-BE49-F238E27FC236}">
                <a16:creationId xmlns:a16="http://schemas.microsoft.com/office/drawing/2014/main" id="{94C54D61-349C-3337-7C84-3A285F479D5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b="64049"/>
          <a:stretch/>
        </p:blipFill>
        <p:spPr>
          <a:xfrm>
            <a:off x="-149894" y="5711390"/>
            <a:ext cx="2845420" cy="1022955"/>
          </a:xfrm>
          <a:prstGeom prst="rect">
            <a:avLst/>
          </a:prstGeom>
        </p:spPr>
      </p:pic>
      <p:pic>
        <p:nvPicPr>
          <p:cNvPr id="199" name="Picture 198" descr="A picture containing bottle, several&#10;&#10;Description automatically generated">
            <a:extLst>
              <a:ext uri="{FF2B5EF4-FFF2-40B4-BE49-F238E27FC236}">
                <a16:creationId xmlns:a16="http://schemas.microsoft.com/office/drawing/2014/main" id="{6F7D6219-388B-1755-9394-3FB6F415AD90}"/>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32937" b="32704"/>
          <a:stretch/>
        </p:blipFill>
        <p:spPr>
          <a:xfrm>
            <a:off x="7139602" y="5754540"/>
            <a:ext cx="2845420" cy="977684"/>
          </a:xfrm>
          <a:prstGeom prst="rect">
            <a:avLst/>
          </a:prstGeom>
        </p:spPr>
      </p:pic>
      <p:pic>
        <p:nvPicPr>
          <p:cNvPr id="200" name="Picture 199" descr="A picture containing bottle, several&#10;&#10;Description automatically generated">
            <a:extLst>
              <a:ext uri="{FF2B5EF4-FFF2-40B4-BE49-F238E27FC236}">
                <a16:creationId xmlns:a16="http://schemas.microsoft.com/office/drawing/2014/main" id="{4B93A4B1-88BE-061A-0F4D-3F80D999A246}"/>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t="63954" b="5327"/>
          <a:stretch/>
        </p:blipFill>
        <p:spPr>
          <a:xfrm>
            <a:off x="9663556" y="5802114"/>
            <a:ext cx="2845420" cy="874103"/>
          </a:xfrm>
          <a:prstGeom prst="rect">
            <a:avLst/>
          </a:prstGeom>
        </p:spPr>
      </p:pic>
      <p:pic>
        <p:nvPicPr>
          <p:cNvPr id="202" name="Picture 201" descr="A picture containing calendar&#10;&#10;Description automatically generated">
            <a:extLst>
              <a:ext uri="{FF2B5EF4-FFF2-40B4-BE49-F238E27FC236}">
                <a16:creationId xmlns:a16="http://schemas.microsoft.com/office/drawing/2014/main" id="{F07AE931-558C-91CF-360D-0CC4945AA803}"/>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b="64504"/>
          <a:stretch/>
        </p:blipFill>
        <p:spPr>
          <a:xfrm>
            <a:off x="2415293" y="5765363"/>
            <a:ext cx="2577813" cy="915011"/>
          </a:xfrm>
          <a:prstGeom prst="rect">
            <a:avLst/>
          </a:prstGeom>
        </p:spPr>
      </p:pic>
      <p:pic>
        <p:nvPicPr>
          <p:cNvPr id="204" name="Picture 203" descr="A picture containing calendar&#10;&#10;Description automatically generated">
            <a:extLst>
              <a:ext uri="{FF2B5EF4-FFF2-40B4-BE49-F238E27FC236}">
                <a16:creationId xmlns:a16="http://schemas.microsoft.com/office/drawing/2014/main" id="{5496DC3D-DE4E-A2C0-FDF1-5A9A38A6EF6A}"/>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385" t="32880" r="385" b="33499"/>
          <a:stretch/>
        </p:blipFill>
        <p:spPr>
          <a:xfrm>
            <a:off x="4717263" y="5876421"/>
            <a:ext cx="2577813" cy="866681"/>
          </a:xfrm>
          <a:prstGeom prst="rect">
            <a:avLst/>
          </a:prstGeom>
        </p:spPr>
      </p:pic>
      <p:pic>
        <p:nvPicPr>
          <p:cNvPr id="205" name="Picture 204" descr="A picture containing bottle, several&#10;&#10;Description automatically generated">
            <a:extLst>
              <a:ext uri="{FF2B5EF4-FFF2-40B4-BE49-F238E27FC236}">
                <a16:creationId xmlns:a16="http://schemas.microsoft.com/office/drawing/2014/main" id="{DFBDDA4D-F5BA-15A7-DB2F-5D0F2EBADD8D}"/>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45585" r="39199" b="64049"/>
          <a:stretch/>
        </p:blipFill>
        <p:spPr>
          <a:xfrm rot="19281114">
            <a:off x="2801599" y="1071197"/>
            <a:ext cx="236508" cy="558794"/>
          </a:xfrm>
          <a:prstGeom prst="rect">
            <a:avLst/>
          </a:prstGeom>
        </p:spPr>
      </p:pic>
      <p:pic>
        <p:nvPicPr>
          <p:cNvPr id="207" name="Picture 206" descr="A picture containing bottle, several&#10;&#10;Description automatically generated">
            <a:extLst>
              <a:ext uri="{FF2B5EF4-FFF2-40B4-BE49-F238E27FC236}">
                <a16:creationId xmlns:a16="http://schemas.microsoft.com/office/drawing/2014/main" id="{3E854856-976C-1100-F870-4C041BC572AC}"/>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909" t="5320" r="73891" b="65867"/>
          <a:stretch/>
        </p:blipFill>
        <p:spPr>
          <a:xfrm rot="1765881">
            <a:off x="8997624" y="1190351"/>
            <a:ext cx="421666" cy="433639"/>
          </a:xfrm>
          <a:prstGeom prst="rect">
            <a:avLst/>
          </a:prstGeom>
        </p:spPr>
      </p:pic>
    </p:spTree>
    <p:extLst>
      <p:ext uri="{BB962C8B-B14F-4D97-AF65-F5344CB8AC3E}">
        <p14:creationId xmlns:p14="http://schemas.microsoft.com/office/powerpoint/2010/main" val="147853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86000">
                                          <p:cBhvr additive="base">
                                            <p:cTn id="7" dur="200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86000">
                                          <p:cBhvr additive="base">
                                            <p:cTn id="11" dur="2000" fill="hold"/>
                                            <p:tgtEl>
                                              <p:spTgt spid="11"/>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6000">
                                          <p:cBhvr additive="base">
                                            <p:cTn id="15" dur="2000" fill="hold"/>
                                            <p:tgtEl>
                                              <p:spTgt spid="7"/>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14:bounceEnd="86000">
                                          <p:cBhvr additive="base">
                                            <p:cTn id="19" dur="2000" fill="hold"/>
                                            <p:tgtEl>
                                              <p:spTgt spid="39"/>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14:bounceEnd="86000">
                                          <p:cBhvr additive="base">
                                            <p:cTn id="23" dur="200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14:bounceEnd="86000">
                                          <p:cBhvr additive="base">
                                            <p:cTn id="27" dur="2000" fill="hold"/>
                                            <p:tgtEl>
                                              <p:spTgt spid="2"/>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6000">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14:bounceEnd="86000">
                                          <p:cBhvr additive="base">
                                            <p:cTn id="31"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14:bounceEnd="86000">
                                          <p:cBhvr additive="base">
                                            <p:cTn id="35" dur="200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 grpId="0" animBg="1"/>
          <p:bldP spid="52" grpId="0"/>
          <p:bldP spid="15" grpId="0"/>
          <p:bldP spid="7" grpId="0" animBg="1"/>
          <p:bldP spid="11" grpId="0" animBg="1"/>
          <p:bldP spid="16"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ppt_x"/>
                                              </p:val>
                                            </p:tav>
                                            <p:tav tm="100000">
                                              <p:val>
                                                <p:strVal val="#ppt_x"/>
                                              </p:val>
                                            </p:tav>
                                          </p:tavLst>
                                        </p:anim>
                                        <p:anim calcmode="lin" valueType="num">
                                          <p:cBhvr additive="base">
                                            <p:cTn id="12" dur="2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ppt_x"/>
                                              </p:val>
                                            </p:tav>
                                            <p:tav tm="100000">
                                              <p:val>
                                                <p:strVal val="#ppt_x"/>
                                              </p:val>
                                            </p:tav>
                                          </p:tavLst>
                                        </p:anim>
                                        <p:anim calcmode="lin" valueType="num">
                                          <p:cBhvr additive="base">
                                            <p:cTn id="16" dur="2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2000" fill="hold"/>
                                            <p:tgtEl>
                                              <p:spTgt spid="39"/>
                                            </p:tgtEl>
                                            <p:attrNameLst>
                                              <p:attrName>ppt_x</p:attrName>
                                            </p:attrNameLst>
                                          </p:cBhvr>
                                          <p:tavLst>
                                            <p:tav tm="0">
                                              <p:val>
                                                <p:strVal val="#ppt_x"/>
                                              </p:val>
                                            </p:tav>
                                            <p:tav tm="100000">
                                              <p:val>
                                                <p:strVal val="#ppt_x"/>
                                              </p:val>
                                            </p:tav>
                                          </p:tavLst>
                                        </p:anim>
                                        <p:anim calcmode="lin" valueType="num">
                                          <p:cBhvr additive="base">
                                            <p:cTn id="20" dur="20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0" fill="hold"/>
                                            <p:tgtEl>
                                              <p:spTgt spid="52"/>
                                            </p:tgtEl>
                                            <p:attrNameLst>
                                              <p:attrName>ppt_x</p:attrName>
                                            </p:attrNameLst>
                                          </p:cBhvr>
                                          <p:tavLst>
                                            <p:tav tm="0">
                                              <p:val>
                                                <p:strVal val="#ppt_x"/>
                                              </p:val>
                                            </p:tav>
                                            <p:tav tm="100000">
                                              <p:val>
                                                <p:strVal val="#ppt_x"/>
                                              </p:val>
                                            </p:tav>
                                          </p:tavLst>
                                        </p:anim>
                                        <p:anim calcmode="lin" valueType="num">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2000" fill="hold"/>
                                            <p:tgtEl>
                                              <p:spTgt spid="2"/>
                                            </p:tgtEl>
                                            <p:attrNameLst>
                                              <p:attrName>ppt_x</p:attrName>
                                            </p:attrNameLst>
                                          </p:cBhvr>
                                          <p:tavLst>
                                            <p:tav tm="0">
                                              <p:val>
                                                <p:strVal val="#ppt_x"/>
                                              </p:val>
                                            </p:tav>
                                            <p:tav tm="100000">
                                              <p:val>
                                                <p:strVal val="#ppt_x"/>
                                              </p:val>
                                            </p:tav>
                                          </p:tavLst>
                                        </p:anim>
                                        <p:anim calcmode="lin" valueType="num">
                                          <p:cBhvr additive="base">
                                            <p:cTn id="28" dur="2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2000" fill="hold"/>
                                            <p:tgtEl>
                                              <p:spTgt spid="36"/>
                                            </p:tgtEl>
                                            <p:attrNameLst>
                                              <p:attrName>ppt_x</p:attrName>
                                            </p:attrNameLst>
                                          </p:cBhvr>
                                          <p:tavLst>
                                            <p:tav tm="0">
                                              <p:val>
                                                <p:strVal val="#ppt_x"/>
                                              </p:val>
                                            </p:tav>
                                            <p:tav tm="100000">
                                              <p:val>
                                                <p:strVal val="#ppt_x"/>
                                              </p:val>
                                            </p:tav>
                                          </p:tavLst>
                                        </p:anim>
                                        <p:anim calcmode="lin" valueType="num">
                                          <p:cBhvr additive="base">
                                            <p:cTn id="32" dur="2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2000" fill="hold"/>
                                            <p:tgtEl>
                                              <p:spTgt spid="15"/>
                                            </p:tgtEl>
                                            <p:attrNameLst>
                                              <p:attrName>ppt_x</p:attrName>
                                            </p:attrNameLst>
                                          </p:cBhvr>
                                          <p:tavLst>
                                            <p:tav tm="0">
                                              <p:val>
                                                <p:strVal val="#ppt_x"/>
                                              </p:val>
                                            </p:tav>
                                            <p:tav tm="100000">
                                              <p:val>
                                                <p:strVal val="#ppt_x"/>
                                              </p:val>
                                            </p:tav>
                                          </p:tavLst>
                                        </p:anim>
                                        <p:anim calcmode="lin" valueType="num">
                                          <p:cBhvr additive="base">
                                            <p:cTn id="36"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 grpId="0" animBg="1"/>
          <p:bldP spid="52" grpId="0"/>
          <p:bldP spid="15" grpId="0"/>
          <p:bldP spid="7" grpId="0" animBg="1"/>
          <p:bldP spid="11" grpId="0" animBg="1"/>
          <p:bldP spid="16" grpId="0"/>
          <p:bldP spid="3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screenshot of a video game&#10;&#10;Description automatically generated with medium confidence">
            <a:extLst>
              <a:ext uri="{FF2B5EF4-FFF2-40B4-BE49-F238E27FC236}">
                <a16:creationId xmlns:a16="http://schemas.microsoft.com/office/drawing/2014/main" id="{78FE3D7C-2AF2-C458-8C93-A540E52F0B0B}"/>
              </a:ext>
            </a:extLst>
          </p:cNvPr>
          <p:cNvPicPr>
            <a:picLocks noChangeAspect="1"/>
          </p:cNvPicPr>
          <p:nvPr/>
        </p:nvPicPr>
        <p:blipFill rotWithShape="1">
          <a:blip r:embed="rId2">
            <a:extLst>
              <a:ext uri="{28A0092B-C50C-407E-A947-70E740481C1C}">
                <a14:useLocalDpi xmlns:a14="http://schemas.microsoft.com/office/drawing/2010/main" val="0"/>
              </a:ext>
            </a:extLst>
          </a:blip>
          <a:srcRect l="-389" t="828" r="53898" b="-957"/>
          <a:stretch/>
        </p:blipFill>
        <p:spPr>
          <a:xfrm>
            <a:off x="14148583" y="-3790604"/>
            <a:ext cx="7351676" cy="8906318"/>
          </a:xfrm>
          <a:prstGeom prst="rect">
            <a:avLst/>
          </a:prstGeom>
        </p:spPr>
      </p:pic>
      <p:sp>
        <p:nvSpPr>
          <p:cNvPr id="54" name="Oval 53">
            <a:extLst>
              <a:ext uri="{FF2B5EF4-FFF2-40B4-BE49-F238E27FC236}">
                <a16:creationId xmlns:a16="http://schemas.microsoft.com/office/drawing/2014/main" id="{950BA249-6294-F044-9E44-2023EE5E8AF7}"/>
              </a:ext>
            </a:extLst>
          </p:cNvPr>
          <p:cNvSpPr/>
          <p:nvPr/>
        </p:nvSpPr>
        <p:spPr>
          <a:xfrm>
            <a:off x="9983323" y="-1373973"/>
            <a:ext cx="3142087" cy="317247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1E062B1-680F-FEDF-A4BF-D6AE833DCC7E}"/>
              </a:ext>
            </a:extLst>
          </p:cNvPr>
          <p:cNvSpPr/>
          <p:nvPr/>
        </p:nvSpPr>
        <p:spPr>
          <a:xfrm>
            <a:off x="-924667" y="4279532"/>
            <a:ext cx="3142087" cy="317247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Shape, rectangle&#10;&#10;Description automatically generated">
            <a:extLst>
              <a:ext uri="{FF2B5EF4-FFF2-40B4-BE49-F238E27FC236}">
                <a16:creationId xmlns:a16="http://schemas.microsoft.com/office/drawing/2014/main" id="{DF044467-95C3-8074-8C3B-2CE70BE75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38" y="-151608"/>
            <a:ext cx="12427017" cy="7178576"/>
          </a:xfrm>
          <a:prstGeom prst="rect">
            <a:avLst/>
          </a:prstGeom>
        </p:spPr>
      </p:pic>
      <p:pic>
        <p:nvPicPr>
          <p:cNvPr id="44" name="Picture 43">
            <a:extLst>
              <a:ext uri="{FF2B5EF4-FFF2-40B4-BE49-F238E27FC236}">
                <a16:creationId xmlns:a16="http://schemas.microsoft.com/office/drawing/2014/main" id="{A3B9C11B-C455-2F50-3B95-4EFF8F8FBE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4251" y="896443"/>
            <a:ext cx="13622888" cy="5797296"/>
          </a:xfrm>
          <a:prstGeom prst="roundRect">
            <a:avLst>
              <a:gd name="adj" fmla="val 5964"/>
            </a:avLst>
          </a:prstGeom>
        </p:spPr>
      </p:pic>
      <p:sp>
        <p:nvSpPr>
          <p:cNvPr id="7" name="TextBox 6">
            <a:extLst>
              <a:ext uri="{FF2B5EF4-FFF2-40B4-BE49-F238E27FC236}">
                <a16:creationId xmlns:a16="http://schemas.microsoft.com/office/drawing/2014/main" id="{AD7F915F-A568-4DDB-A260-A1C09AFDDB6D}"/>
              </a:ext>
            </a:extLst>
          </p:cNvPr>
          <p:cNvSpPr txBox="1"/>
          <p:nvPr/>
        </p:nvSpPr>
        <p:spPr>
          <a:xfrm>
            <a:off x="-585557" y="2529193"/>
            <a:ext cx="6153197" cy="2600007"/>
          </a:xfrm>
          <a:prstGeom prst="rect">
            <a:avLst/>
          </a:prstGeom>
          <a:noFill/>
        </p:spPr>
        <p:txBody>
          <a:bodyPr wrap="square">
            <a:spAutoFit/>
          </a:bodyPr>
          <a:lstStyle/>
          <a:p>
            <a:pPr algn="ctr">
              <a:lnSpc>
                <a:spcPct val="150000"/>
              </a:lnSpc>
            </a:pPr>
            <a:r>
              <a:rPr lang="en-US" sz="3800">
                <a:solidFill>
                  <a:schemeClr val="bg1"/>
                </a:solidFill>
                <a:latin typeface="UTM Bienvenue" panose="02040603050506020204" pitchFamily="18" charset="0"/>
              </a:rPr>
              <a:t>HỆ THỐNG</a:t>
            </a:r>
          </a:p>
          <a:p>
            <a:pPr algn="ctr">
              <a:lnSpc>
                <a:spcPct val="150000"/>
              </a:lnSpc>
            </a:pPr>
            <a:r>
              <a:rPr lang="en-US" sz="3800">
                <a:solidFill>
                  <a:schemeClr val="bg1"/>
                </a:solidFill>
                <a:latin typeface="UTM Bienvenue" panose="02040603050506020204" pitchFamily="18" charset="0"/>
              </a:rPr>
              <a:t>QUẢN LÝ</a:t>
            </a:r>
          </a:p>
          <a:p>
            <a:pPr algn="ctr">
              <a:lnSpc>
                <a:spcPct val="150000"/>
              </a:lnSpc>
            </a:pPr>
            <a:r>
              <a:rPr lang="en-US" sz="3800">
                <a:solidFill>
                  <a:schemeClr val="bg1"/>
                </a:solidFill>
                <a:latin typeface="UTM Bienvenue" panose="02040603050506020204" pitchFamily="18" charset="0"/>
              </a:rPr>
              <a:t>NHÀ HÀNG</a:t>
            </a:r>
          </a:p>
        </p:txBody>
      </p:sp>
      <p:sp>
        <p:nvSpPr>
          <p:cNvPr id="9" name="TextBox 8">
            <a:extLst>
              <a:ext uri="{FF2B5EF4-FFF2-40B4-BE49-F238E27FC236}">
                <a16:creationId xmlns:a16="http://schemas.microsoft.com/office/drawing/2014/main" id="{4AEFE704-7626-4A28-9CFD-5B1C0327E930}"/>
              </a:ext>
            </a:extLst>
          </p:cNvPr>
          <p:cNvSpPr txBox="1"/>
          <p:nvPr/>
        </p:nvSpPr>
        <p:spPr>
          <a:xfrm>
            <a:off x="-623800" y="5392526"/>
            <a:ext cx="6093372" cy="590803"/>
          </a:xfrm>
          <a:prstGeom prst="rect">
            <a:avLst/>
          </a:prstGeom>
          <a:noFill/>
        </p:spPr>
        <p:txBody>
          <a:bodyPr wrap="square">
            <a:spAutoFit/>
          </a:bodyPr>
          <a:lstStyle/>
          <a:p>
            <a:pPr algn="ctr">
              <a:lnSpc>
                <a:spcPct val="150000"/>
              </a:lnSpc>
            </a:pPr>
            <a:r>
              <a:rPr lang="en-US" sz="2400">
                <a:solidFill>
                  <a:schemeClr val="bg1"/>
                </a:solidFill>
                <a:latin typeface="UTM Duepuntozero" panose="02040603050506020204" pitchFamily="18" charset="0"/>
              </a:rPr>
              <a:t>Nhóm thực hiện – Miraculous</a:t>
            </a:r>
          </a:p>
        </p:txBody>
      </p:sp>
      <p:grpSp>
        <p:nvGrpSpPr>
          <p:cNvPr id="6" name="Group 5">
            <a:extLst>
              <a:ext uri="{FF2B5EF4-FFF2-40B4-BE49-F238E27FC236}">
                <a16:creationId xmlns:a16="http://schemas.microsoft.com/office/drawing/2014/main" id="{8C9C696B-91B4-9555-3792-44E7CE622915}"/>
              </a:ext>
            </a:extLst>
          </p:cNvPr>
          <p:cNvGrpSpPr/>
          <p:nvPr/>
        </p:nvGrpSpPr>
        <p:grpSpPr>
          <a:xfrm>
            <a:off x="9269731" y="338017"/>
            <a:ext cx="1608784" cy="461665"/>
            <a:chOff x="78347" y="128796"/>
            <a:chExt cx="2008635" cy="613793"/>
          </a:xfrm>
        </p:grpSpPr>
        <p:pic>
          <p:nvPicPr>
            <p:cNvPr id="8" name="Picture 7" descr="Logo&#10;&#10;Description automatically generated">
              <a:extLst>
                <a:ext uri="{FF2B5EF4-FFF2-40B4-BE49-F238E27FC236}">
                  <a16:creationId xmlns:a16="http://schemas.microsoft.com/office/drawing/2014/main" id="{26EDE3E6-9DB4-E1BD-1503-14EF996427BE}"/>
                </a:ext>
              </a:extLst>
            </p:cNvPr>
            <p:cNvPicPr>
              <a:picLocks noChangeAspect="1"/>
            </p:cNvPicPr>
            <p:nvPr/>
          </p:nvPicPr>
          <p:blipFill>
            <a:blip r:embed="rId5"/>
            <a:stretch>
              <a:fillRect/>
            </a:stretch>
          </p:blipFill>
          <p:spPr>
            <a:xfrm>
              <a:off x="1473189" y="128796"/>
              <a:ext cx="613793" cy="613793"/>
            </a:xfrm>
            <a:prstGeom prst="rect">
              <a:avLst/>
            </a:prstGeom>
          </p:spPr>
        </p:pic>
        <p:pic>
          <p:nvPicPr>
            <p:cNvPr id="14" name="Picture 13" descr="A picture containing text, sign&#10;&#10;Description automatically generated">
              <a:extLst>
                <a:ext uri="{FF2B5EF4-FFF2-40B4-BE49-F238E27FC236}">
                  <a16:creationId xmlns:a16="http://schemas.microsoft.com/office/drawing/2014/main" id="{C3A249C2-9474-E583-7BC4-5916BE0FF5AF}"/>
                </a:ext>
              </a:extLst>
            </p:cNvPr>
            <p:cNvPicPr>
              <a:picLocks noChangeAspect="1"/>
            </p:cNvPicPr>
            <p:nvPr/>
          </p:nvPicPr>
          <p:blipFill>
            <a:blip r:embed="rId6"/>
            <a:stretch>
              <a:fillRect/>
            </a:stretch>
          </p:blipFill>
          <p:spPr>
            <a:xfrm>
              <a:off x="78347" y="193655"/>
              <a:ext cx="1102168" cy="548934"/>
            </a:xfrm>
            <a:prstGeom prst="rect">
              <a:avLst/>
            </a:prstGeom>
          </p:spPr>
        </p:pic>
      </p:grpSp>
      <p:grpSp>
        <p:nvGrpSpPr>
          <p:cNvPr id="3" name="Group 2">
            <a:extLst>
              <a:ext uri="{FF2B5EF4-FFF2-40B4-BE49-F238E27FC236}">
                <a16:creationId xmlns:a16="http://schemas.microsoft.com/office/drawing/2014/main" id="{42E1FF1D-07C6-4A0A-B317-1020946F34FA}"/>
              </a:ext>
            </a:extLst>
          </p:cNvPr>
          <p:cNvGrpSpPr/>
          <p:nvPr/>
        </p:nvGrpSpPr>
        <p:grpSpPr>
          <a:xfrm>
            <a:off x="-4204770" y="-1021931"/>
            <a:ext cx="20601540" cy="13907756"/>
            <a:chOff x="-2857310" y="-1094368"/>
            <a:chExt cx="12328842" cy="13999610"/>
          </a:xfrm>
        </p:grpSpPr>
        <p:pic>
          <p:nvPicPr>
            <p:cNvPr id="10" name="Picture 11">
              <a:extLst>
                <a:ext uri="{FF2B5EF4-FFF2-40B4-BE49-F238E27FC236}">
                  <a16:creationId xmlns:a16="http://schemas.microsoft.com/office/drawing/2014/main" id="{19651EAD-E790-04AE-1A96-86381E5E069E}"/>
                </a:ext>
              </a:extLst>
            </p:cNvPr>
            <p:cNvPicPr>
              <a:picLocks noChangeAspect="1"/>
            </p:cNvPicPr>
            <p:nvPr/>
          </p:nvPicPr>
          <p:blipFill>
            <a:blip r:embed="rId7"/>
            <a:srcRect/>
            <a:stretch>
              <a:fillRect/>
            </a:stretch>
          </p:blipFill>
          <p:spPr>
            <a:xfrm>
              <a:off x="7423945" y="-1094368"/>
              <a:ext cx="2047587" cy="5210272"/>
            </a:xfrm>
            <a:prstGeom prst="rect">
              <a:avLst/>
            </a:prstGeom>
          </p:spPr>
        </p:pic>
        <p:pic>
          <p:nvPicPr>
            <p:cNvPr id="11" name="Picture 13">
              <a:extLst>
                <a:ext uri="{FF2B5EF4-FFF2-40B4-BE49-F238E27FC236}">
                  <a16:creationId xmlns:a16="http://schemas.microsoft.com/office/drawing/2014/main" id="{CD2F3C49-3F5F-CD11-2AB1-1DA1A84DAAC3}"/>
                </a:ext>
              </a:extLst>
            </p:cNvPr>
            <p:cNvPicPr>
              <a:picLocks noChangeAspect="1"/>
            </p:cNvPicPr>
            <p:nvPr/>
          </p:nvPicPr>
          <p:blipFill>
            <a:blip r:embed="rId8"/>
            <a:srcRect/>
            <a:stretch>
              <a:fillRect/>
            </a:stretch>
          </p:blipFill>
          <p:spPr>
            <a:xfrm>
              <a:off x="-2857310" y="312569"/>
              <a:ext cx="2047587" cy="5210273"/>
            </a:xfrm>
            <a:prstGeom prst="rect">
              <a:avLst/>
            </a:prstGeom>
          </p:spPr>
        </p:pic>
        <p:pic>
          <p:nvPicPr>
            <p:cNvPr id="12" name="Picture 11">
              <a:extLst>
                <a:ext uri="{FF2B5EF4-FFF2-40B4-BE49-F238E27FC236}">
                  <a16:creationId xmlns:a16="http://schemas.microsoft.com/office/drawing/2014/main" id="{10662330-A8E2-E86C-C0BA-74B5CC077F99}"/>
                </a:ext>
              </a:extLst>
            </p:cNvPr>
            <p:cNvPicPr>
              <a:picLocks noChangeAspect="1"/>
            </p:cNvPicPr>
            <p:nvPr/>
          </p:nvPicPr>
          <p:blipFill>
            <a:blip r:embed="rId7">
              <a:duotone>
                <a:prstClr val="black"/>
                <a:schemeClr val="accent6">
                  <a:lumMod val="20000"/>
                  <a:lumOff val="80000"/>
                  <a:tint val="45000"/>
                  <a:satMod val="400000"/>
                </a:schemeClr>
              </a:duotone>
            </a:blip>
            <a:srcRect/>
            <a:stretch>
              <a:fillRect/>
            </a:stretch>
          </p:blipFill>
          <p:spPr>
            <a:xfrm>
              <a:off x="2014432" y="7694970"/>
              <a:ext cx="2047587" cy="5210272"/>
            </a:xfrm>
            <a:prstGeom prst="rect">
              <a:avLst/>
            </a:prstGeom>
          </p:spPr>
        </p:pic>
      </p:grpSp>
      <p:grpSp>
        <p:nvGrpSpPr>
          <p:cNvPr id="13" name="Group 12">
            <a:extLst>
              <a:ext uri="{FF2B5EF4-FFF2-40B4-BE49-F238E27FC236}">
                <a16:creationId xmlns:a16="http://schemas.microsoft.com/office/drawing/2014/main" id="{E8EFE164-DF91-210F-2463-3B5C2B07A6E5}"/>
              </a:ext>
            </a:extLst>
          </p:cNvPr>
          <p:cNvGrpSpPr/>
          <p:nvPr/>
        </p:nvGrpSpPr>
        <p:grpSpPr>
          <a:xfrm>
            <a:off x="5883314" y="-2033750"/>
            <a:ext cx="1819181" cy="329895"/>
            <a:chOff x="3537180" y="1885173"/>
            <a:chExt cx="1819181" cy="329895"/>
          </a:xfrm>
        </p:grpSpPr>
        <p:sp>
          <p:nvSpPr>
            <p:cNvPr id="15" name="AutoShape 20">
              <a:extLst>
                <a:ext uri="{FF2B5EF4-FFF2-40B4-BE49-F238E27FC236}">
                  <a16:creationId xmlns:a16="http://schemas.microsoft.com/office/drawing/2014/main" id="{694BC52F-99E4-A428-C2CD-316373612DB4}"/>
                </a:ext>
              </a:extLst>
            </p:cNvPr>
            <p:cNvSpPr/>
            <p:nvPr/>
          </p:nvSpPr>
          <p:spPr>
            <a:xfrm>
              <a:off x="3745908" y="1885173"/>
              <a:ext cx="1374525" cy="329895"/>
            </a:xfrm>
            <a:prstGeom prst="rect">
              <a:avLst/>
            </a:prstGeom>
            <a:solidFill>
              <a:srgbClr val="5D3D1D"/>
            </a:solidFill>
          </p:spPr>
          <p:txBody>
            <a:bodyPr/>
            <a:lstStyle/>
            <a:p>
              <a:endParaRPr lang="en-US"/>
            </a:p>
          </p:txBody>
        </p:sp>
        <p:sp>
          <p:nvSpPr>
            <p:cNvPr id="16" name="TextBox 21">
              <a:extLst>
                <a:ext uri="{FF2B5EF4-FFF2-40B4-BE49-F238E27FC236}">
                  <a16:creationId xmlns:a16="http://schemas.microsoft.com/office/drawing/2014/main" id="{31910E39-AAA4-FE43-E088-07BF94ED23B4}"/>
                </a:ext>
              </a:extLst>
            </p:cNvPr>
            <p:cNvSpPr txBox="1"/>
            <p:nvPr/>
          </p:nvSpPr>
          <p:spPr>
            <a:xfrm>
              <a:off x="3537180" y="2007321"/>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Thuyết Trình</a:t>
              </a:r>
            </a:p>
          </p:txBody>
        </p:sp>
      </p:grpSp>
      <p:pic>
        <p:nvPicPr>
          <p:cNvPr id="46" name="Picture 5">
            <a:extLst>
              <a:ext uri="{FF2B5EF4-FFF2-40B4-BE49-F238E27FC236}">
                <a16:creationId xmlns:a16="http://schemas.microsoft.com/office/drawing/2014/main" id="{4DFC6FD2-C262-E116-40F8-5A4D685E5A5F}"/>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rcRect/>
          <a:stretch>
            <a:fillRect/>
          </a:stretch>
        </p:blipFill>
        <p:spPr>
          <a:xfrm>
            <a:off x="-4174261" y="128385"/>
            <a:ext cx="3832401" cy="6527992"/>
          </a:xfrm>
          <a:prstGeom prst="rect">
            <a:avLst/>
          </a:prstGeom>
        </p:spPr>
      </p:pic>
      <p:grpSp>
        <p:nvGrpSpPr>
          <p:cNvPr id="17" name="Group 16">
            <a:extLst>
              <a:ext uri="{FF2B5EF4-FFF2-40B4-BE49-F238E27FC236}">
                <a16:creationId xmlns:a16="http://schemas.microsoft.com/office/drawing/2014/main" id="{6B07212B-16D6-C7D3-4495-09C95E40A240}"/>
              </a:ext>
            </a:extLst>
          </p:cNvPr>
          <p:cNvGrpSpPr/>
          <p:nvPr/>
        </p:nvGrpSpPr>
        <p:grpSpPr>
          <a:xfrm>
            <a:off x="3815844" y="-2075862"/>
            <a:ext cx="1819181" cy="329895"/>
            <a:chOff x="3669415" y="5453020"/>
            <a:chExt cx="1819181" cy="329895"/>
          </a:xfrm>
        </p:grpSpPr>
        <p:sp>
          <p:nvSpPr>
            <p:cNvPr id="18" name="AutoShape 20">
              <a:extLst>
                <a:ext uri="{FF2B5EF4-FFF2-40B4-BE49-F238E27FC236}">
                  <a16:creationId xmlns:a16="http://schemas.microsoft.com/office/drawing/2014/main" id="{2943A512-C14B-1BBC-1517-9AE2AE25CC3C}"/>
                </a:ext>
              </a:extLst>
            </p:cNvPr>
            <p:cNvSpPr/>
            <p:nvPr/>
          </p:nvSpPr>
          <p:spPr>
            <a:xfrm>
              <a:off x="3878143" y="5453020"/>
              <a:ext cx="1374525" cy="329895"/>
            </a:xfrm>
            <a:prstGeom prst="rect">
              <a:avLst/>
            </a:prstGeom>
            <a:solidFill>
              <a:srgbClr val="5D3D1D"/>
            </a:solidFill>
          </p:spPr>
        </p:sp>
        <p:sp>
          <p:nvSpPr>
            <p:cNvPr id="19" name="TextBox 21">
              <a:extLst>
                <a:ext uri="{FF2B5EF4-FFF2-40B4-BE49-F238E27FC236}">
                  <a16:creationId xmlns:a16="http://schemas.microsoft.com/office/drawing/2014/main" id="{C184D3CB-BC64-B071-BCC4-34D29B6801A5}"/>
                </a:ext>
              </a:extLst>
            </p:cNvPr>
            <p:cNvSpPr txBox="1"/>
            <p:nvPr/>
          </p:nvSpPr>
          <p:spPr>
            <a:xfrm>
              <a:off x="3669415" y="5575168"/>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NỘI DUNG</a:t>
              </a:r>
            </a:p>
          </p:txBody>
        </p:sp>
      </p:grpSp>
      <p:grpSp>
        <p:nvGrpSpPr>
          <p:cNvPr id="20" name="Group 19">
            <a:extLst>
              <a:ext uri="{FF2B5EF4-FFF2-40B4-BE49-F238E27FC236}">
                <a16:creationId xmlns:a16="http://schemas.microsoft.com/office/drawing/2014/main" id="{4C0A7181-9284-680E-C35A-BC9D8F8D092D}"/>
              </a:ext>
            </a:extLst>
          </p:cNvPr>
          <p:cNvGrpSpPr/>
          <p:nvPr/>
        </p:nvGrpSpPr>
        <p:grpSpPr>
          <a:xfrm>
            <a:off x="3829445" y="-3397877"/>
            <a:ext cx="1819181" cy="329895"/>
            <a:chOff x="565021" y="2797891"/>
            <a:chExt cx="1819181" cy="329895"/>
          </a:xfrm>
        </p:grpSpPr>
        <p:sp>
          <p:nvSpPr>
            <p:cNvPr id="21" name="AutoShape 20">
              <a:extLst>
                <a:ext uri="{FF2B5EF4-FFF2-40B4-BE49-F238E27FC236}">
                  <a16:creationId xmlns:a16="http://schemas.microsoft.com/office/drawing/2014/main" id="{7E2A9FD7-020B-1B30-628D-BF55EB8D0CBD}"/>
                </a:ext>
              </a:extLst>
            </p:cNvPr>
            <p:cNvSpPr/>
            <p:nvPr/>
          </p:nvSpPr>
          <p:spPr>
            <a:xfrm>
              <a:off x="773749" y="2797891"/>
              <a:ext cx="1374525" cy="329895"/>
            </a:xfrm>
            <a:prstGeom prst="rect">
              <a:avLst/>
            </a:prstGeom>
            <a:solidFill>
              <a:srgbClr val="5D3D1D"/>
            </a:solidFill>
          </p:spPr>
        </p:sp>
        <p:sp>
          <p:nvSpPr>
            <p:cNvPr id="22" name="TextBox 21">
              <a:extLst>
                <a:ext uri="{FF2B5EF4-FFF2-40B4-BE49-F238E27FC236}">
                  <a16:creationId xmlns:a16="http://schemas.microsoft.com/office/drawing/2014/main" id="{EAB8881C-E027-53FB-0B58-25A40BA68A73}"/>
                </a:ext>
              </a:extLst>
            </p:cNvPr>
            <p:cNvSpPr txBox="1"/>
            <p:nvPr/>
          </p:nvSpPr>
          <p:spPr>
            <a:xfrm>
              <a:off x="565021" y="2920039"/>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PPT</a:t>
              </a:r>
            </a:p>
          </p:txBody>
        </p:sp>
      </p:grpSp>
      <p:grpSp>
        <p:nvGrpSpPr>
          <p:cNvPr id="23" name="Group 22">
            <a:extLst>
              <a:ext uri="{FF2B5EF4-FFF2-40B4-BE49-F238E27FC236}">
                <a16:creationId xmlns:a16="http://schemas.microsoft.com/office/drawing/2014/main" id="{6EC1887F-9EE7-2ABF-296C-4B31DE5E30F7}"/>
              </a:ext>
            </a:extLst>
          </p:cNvPr>
          <p:cNvGrpSpPr/>
          <p:nvPr/>
        </p:nvGrpSpPr>
        <p:grpSpPr>
          <a:xfrm>
            <a:off x="5857354" y="-3400946"/>
            <a:ext cx="1819181" cy="329895"/>
            <a:chOff x="3669415" y="5453020"/>
            <a:chExt cx="1819181" cy="329895"/>
          </a:xfrm>
        </p:grpSpPr>
        <p:sp>
          <p:nvSpPr>
            <p:cNvPr id="24" name="AutoShape 20">
              <a:extLst>
                <a:ext uri="{FF2B5EF4-FFF2-40B4-BE49-F238E27FC236}">
                  <a16:creationId xmlns:a16="http://schemas.microsoft.com/office/drawing/2014/main" id="{B3D2F4C9-2D54-97D3-C6D0-27989DB0E1B1}"/>
                </a:ext>
              </a:extLst>
            </p:cNvPr>
            <p:cNvSpPr/>
            <p:nvPr/>
          </p:nvSpPr>
          <p:spPr>
            <a:xfrm>
              <a:off x="3878143" y="5453020"/>
              <a:ext cx="1374525" cy="329895"/>
            </a:xfrm>
            <a:prstGeom prst="rect">
              <a:avLst/>
            </a:prstGeom>
            <a:solidFill>
              <a:srgbClr val="5D3D1D"/>
            </a:solidFill>
          </p:spPr>
        </p:sp>
        <p:sp>
          <p:nvSpPr>
            <p:cNvPr id="25" name="TextBox 21">
              <a:extLst>
                <a:ext uri="{FF2B5EF4-FFF2-40B4-BE49-F238E27FC236}">
                  <a16:creationId xmlns:a16="http://schemas.microsoft.com/office/drawing/2014/main" id="{B4780D2C-D64F-6439-2235-AD7AA77FF677}"/>
                </a:ext>
              </a:extLst>
            </p:cNvPr>
            <p:cNvSpPr txBox="1"/>
            <p:nvPr/>
          </p:nvSpPr>
          <p:spPr>
            <a:xfrm>
              <a:off x="3669415" y="5575168"/>
              <a:ext cx="1819181" cy="137025"/>
            </a:xfrm>
            <a:prstGeom prst="rect">
              <a:avLst/>
            </a:prstGeom>
          </p:spPr>
          <p:txBody>
            <a:bodyPr wrap="square" lIns="0" tIns="0" rIns="0" bIns="0" rtlCol="0" anchor="t">
              <a:spAutoFit/>
            </a:bodyPr>
            <a:lstStyle/>
            <a:p>
              <a:pPr algn="ctr">
                <a:lnSpc>
                  <a:spcPts val="1009"/>
                </a:lnSpc>
              </a:pPr>
              <a:r>
                <a:rPr lang="en-US" sz="1400" spc="-10">
                  <a:solidFill>
                    <a:srgbClr val="FFFFFF"/>
                  </a:solidFill>
                  <a:latin typeface="Roboto Mono Regular"/>
                </a:rPr>
                <a:t>NỘI DUNG</a:t>
              </a:r>
            </a:p>
          </p:txBody>
        </p:sp>
      </p:grpSp>
      <p:grpSp>
        <p:nvGrpSpPr>
          <p:cNvPr id="26" name="Group 25">
            <a:extLst>
              <a:ext uri="{FF2B5EF4-FFF2-40B4-BE49-F238E27FC236}">
                <a16:creationId xmlns:a16="http://schemas.microsoft.com/office/drawing/2014/main" id="{27E48447-B79A-5881-B354-43ED84FDC478}"/>
              </a:ext>
            </a:extLst>
          </p:cNvPr>
          <p:cNvGrpSpPr/>
          <p:nvPr/>
        </p:nvGrpSpPr>
        <p:grpSpPr>
          <a:xfrm>
            <a:off x="4414968" y="9240883"/>
            <a:ext cx="3129135" cy="875262"/>
            <a:chOff x="1028073" y="2967335"/>
            <a:chExt cx="3129135" cy="875262"/>
          </a:xfrm>
        </p:grpSpPr>
        <p:sp>
          <p:nvSpPr>
            <p:cNvPr id="27" name="TextBox 26">
              <a:extLst>
                <a:ext uri="{FF2B5EF4-FFF2-40B4-BE49-F238E27FC236}">
                  <a16:creationId xmlns:a16="http://schemas.microsoft.com/office/drawing/2014/main" id="{20E3DA06-925E-281C-433B-808A21042929}"/>
                </a:ext>
              </a:extLst>
            </p:cNvPr>
            <p:cNvSpPr txBox="1"/>
            <p:nvPr/>
          </p:nvSpPr>
          <p:spPr>
            <a:xfrm>
              <a:off x="1028074" y="2967335"/>
              <a:ext cx="312913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Huỳnh Trần Như Quỳnh</a:t>
              </a:r>
            </a:p>
          </p:txBody>
        </p:sp>
        <p:sp>
          <p:nvSpPr>
            <p:cNvPr id="28" name="TextBox 27">
              <a:extLst>
                <a:ext uri="{FF2B5EF4-FFF2-40B4-BE49-F238E27FC236}">
                  <a16:creationId xmlns:a16="http://schemas.microsoft.com/office/drawing/2014/main" id="{67A1DEEC-7A02-EA65-F8F8-2D3BE55498ED}"/>
                </a:ext>
              </a:extLst>
            </p:cNvPr>
            <p:cNvSpPr txBox="1"/>
            <p:nvPr/>
          </p:nvSpPr>
          <p:spPr>
            <a:xfrm>
              <a:off x="1028073" y="3319377"/>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46.01.104.153</a:t>
              </a:r>
            </a:p>
          </p:txBody>
        </p:sp>
      </p:grpSp>
      <p:grpSp>
        <p:nvGrpSpPr>
          <p:cNvPr id="29" name="Group 28">
            <a:extLst>
              <a:ext uri="{FF2B5EF4-FFF2-40B4-BE49-F238E27FC236}">
                <a16:creationId xmlns:a16="http://schemas.microsoft.com/office/drawing/2014/main" id="{DBE558FF-7C78-9B3E-5170-F8C835722820}"/>
              </a:ext>
            </a:extLst>
          </p:cNvPr>
          <p:cNvGrpSpPr/>
          <p:nvPr/>
        </p:nvGrpSpPr>
        <p:grpSpPr>
          <a:xfrm>
            <a:off x="12584015" y="8316997"/>
            <a:ext cx="3129135" cy="875262"/>
            <a:chOff x="1028073" y="2967335"/>
            <a:chExt cx="3129135" cy="875262"/>
          </a:xfrm>
        </p:grpSpPr>
        <p:sp>
          <p:nvSpPr>
            <p:cNvPr id="30" name="TextBox 29">
              <a:extLst>
                <a:ext uri="{FF2B5EF4-FFF2-40B4-BE49-F238E27FC236}">
                  <a16:creationId xmlns:a16="http://schemas.microsoft.com/office/drawing/2014/main" id="{BA2EDD09-1476-5D1B-2BBC-E7D748DBEAA1}"/>
                </a:ext>
              </a:extLst>
            </p:cNvPr>
            <p:cNvSpPr txBox="1"/>
            <p:nvPr/>
          </p:nvSpPr>
          <p:spPr>
            <a:xfrm>
              <a:off x="1028074" y="2967335"/>
              <a:ext cx="312913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Thái Khánh Ngọc</a:t>
              </a:r>
            </a:p>
          </p:txBody>
        </p:sp>
        <p:sp>
          <p:nvSpPr>
            <p:cNvPr id="31" name="TextBox 30">
              <a:extLst>
                <a:ext uri="{FF2B5EF4-FFF2-40B4-BE49-F238E27FC236}">
                  <a16:creationId xmlns:a16="http://schemas.microsoft.com/office/drawing/2014/main" id="{085980DA-620A-EC9F-4314-75BB57069FCC}"/>
                </a:ext>
              </a:extLst>
            </p:cNvPr>
            <p:cNvSpPr txBox="1"/>
            <p:nvPr/>
          </p:nvSpPr>
          <p:spPr>
            <a:xfrm>
              <a:off x="1028073" y="3319377"/>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46.01.104.120</a:t>
              </a:r>
            </a:p>
          </p:txBody>
        </p:sp>
      </p:grpSp>
      <p:grpSp>
        <p:nvGrpSpPr>
          <p:cNvPr id="32" name="Group 31">
            <a:extLst>
              <a:ext uri="{FF2B5EF4-FFF2-40B4-BE49-F238E27FC236}">
                <a16:creationId xmlns:a16="http://schemas.microsoft.com/office/drawing/2014/main" id="{3B73E4B3-600B-6105-E049-8F8F719558BF}"/>
              </a:ext>
            </a:extLst>
          </p:cNvPr>
          <p:cNvGrpSpPr/>
          <p:nvPr/>
        </p:nvGrpSpPr>
        <p:grpSpPr>
          <a:xfrm>
            <a:off x="4337432" y="8060850"/>
            <a:ext cx="3129135" cy="875262"/>
            <a:chOff x="1028073" y="2967335"/>
            <a:chExt cx="3129135" cy="875262"/>
          </a:xfrm>
        </p:grpSpPr>
        <p:sp>
          <p:nvSpPr>
            <p:cNvPr id="33" name="TextBox 32">
              <a:extLst>
                <a:ext uri="{FF2B5EF4-FFF2-40B4-BE49-F238E27FC236}">
                  <a16:creationId xmlns:a16="http://schemas.microsoft.com/office/drawing/2014/main" id="{D6AB2B9A-F90A-C3F2-0D71-4659FCB497A9}"/>
                </a:ext>
              </a:extLst>
            </p:cNvPr>
            <p:cNvSpPr txBox="1"/>
            <p:nvPr/>
          </p:nvSpPr>
          <p:spPr>
            <a:xfrm>
              <a:off x="1028074" y="2967335"/>
              <a:ext cx="3129134" cy="523220"/>
            </a:xfrm>
            <a:prstGeom prst="rect">
              <a:avLst/>
            </a:prstGeom>
            <a:noFill/>
          </p:spPr>
          <p:txBody>
            <a:bodyPr wrap="square" rtlCol="0">
              <a:spAutoFit/>
            </a:bodyPr>
            <a:lstStyle/>
            <a:p>
              <a:pPr algn="ctr"/>
              <a:r>
                <a:rPr lang="en-US" sz="2800" err="1">
                  <a:solidFill>
                    <a:srgbClr val="5D3D1D"/>
                  </a:solidFill>
                  <a:latin typeface="UTM Duepuntozero" panose="02040603050506020204" pitchFamily="18" charset="0"/>
                </a:rPr>
                <a:t>Nguyễn</a:t>
              </a:r>
              <a:r>
                <a:rPr lang="en-US" sz="2800">
                  <a:solidFill>
                    <a:srgbClr val="5D3D1D"/>
                  </a:solidFill>
                  <a:latin typeface="UTM Duepuntozero" panose="02040603050506020204" pitchFamily="18" charset="0"/>
                </a:rPr>
                <a:t> </a:t>
              </a:r>
              <a:r>
                <a:rPr lang="en-US" sz="2800" err="1">
                  <a:solidFill>
                    <a:srgbClr val="5D3D1D"/>
                  </a:solidFill>
                  <a:latin typeface="UTM Duepuntozero" panose="02040603050506020204" pitchFamily="18" charset="0"/>
                </a:rPr>
                <a:t>Thị</a:t>
              </a:r>
              <a:r>
                <a:rPr lang="en-US" sz="2800">
                  <a:solidFill>
                    <a:srgbClr val="5D3D1D"/>
                  </a:solidFill>
                  <a:latin typeface="UTM Duepuntozero" panose="02040603050506020204" pitchFamily="18" charset="0"/>
                </a:rPr>
                <a:t> </a:t>
              </a:r>
              <a:r>
                <a:rPr lang="en-US" sz="2800" err="1">
                  <a:solidFill>
                    <a:srgbClr val="5D3D1D"/>
                  </a:solidFill>
                  <a:latin typeface="UTM Duepuntozero" panose="02040603050506020204" pitchFamily="18" charset="0"/>
                </a:rPr>
                <a:t>Mỹ</a:t>
              </a:r>
              <a:r>
                <a:rPr lang="en-US" sz="2800">
                  <a:solidFill>
                    <a:srgbClr val="5D3D1D"/>
                  </a:solidFill>
                  <a:latin typeface="UTM Duepuntozero" panose="02040603050506020204" pitchFamily="18" charset="0"/>
                </a:rPr>
                <a:t> Nga</a:t>
              </a:r>
            </a:p>
          </p:txBody>
        </p:sp>
        <p:sp>
          <p:nvSpPr>
            <p:cNvPr id="34" name="TextBox 33">
              <a:extLst>
                <a:ext uri="{FF2B5EF4-FFF2-40B4-BE49-F238E27FC236}">
                  <a16:creationId xmlns:a16="http://schemas.microsoft.com/office/drawing/2014/main" id="{3BB706B6-43F5-06D0-7F49-933AA0194485}"/>
                </a:ext>
              </a:extLst>
            </p:cNvPr>
            <p:cNvSpPr txBox="1"/>
            <p:nvPr/>
          </p:nvSpPr>
          <p:spPr>
            <a:xfrm>
              <a:off x="1028073" y="3319377"/>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46.01.104.114</a:t>
              </a:r>
            </a:p>
          </p:txBody>
        </p:sp>
      </p:grpSp>
      <p:grpSp>
        <p:nvGrpSpPr>
          <p:cNvPr id="35" name="Group 34">
            <a:extLst>
              <a:ext uri="{FF2B5EF4-FFF2-40B4-BE49-F238E27FC236}">
                <a16:creationId xmlns:a16="http://schemas.microsoft.com/office/drawing/2014/main" id="{700FF52D-E604-DBD4-9174-380CD3346E45}"/>
              </a:ext>
            </a:extLst>
          </p:cNvPr>
          <p:cNvGrpSpPr/>
          <p:nvPr/>
        </p:nvGrpSpPr>
        <p:grpSpPr>
          <a:xfrm>
            <a:off x="4181002" y="-2621229"/>
            <a:ext cx="3129135" cy="875262"/>
            <a:chOff x="1028073" y="2967335"/>
            <a:chExt cx="3129135" cy="875262"/>
          </a:xfrm>
        </p:grpSpPr>
        <p:sp>
          <p:nvSpPr>
            <p:cNvPr id="36" name="TextBox 35">
              <a:extLst>
                <a:ext uri="{FF2B5EF4-FFF2-40B4-BE49-F238E27FC236}">
                  <a16:creationId xmlns:a16="http://schemas.microsoft.com/office/drawing/2014/main" id="{158B87FD-ACBB-D771-9A41-455E89658F15}"/>
                </a:ext>
              </a:extLst>
            </p:cNvPr>
            <p:cNvSpPr txBox="1"/>
            <p:nvPr/>
          </p:nvSpPr>
          <p:spPr>
            <a:xfrm>
              <a:off x="1028074" y="2967335"/>
              <a:ext cx="312913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Trần Khải Minh</a:t>
              </a:r>
            </a:p>
          </p:txBody>
        </p:sp>
        <p:sp>
          <p:nvSpPr>
            <p:cNvPr id="37" name="TextBox 36">
              <a:extLst>
                <a:ext uri="{FF2B5EF4-FFF2-40B4-BE49-F238E27FC236}">
                  <a16:creationId xmlns:a16="http://schemas.microsoft.com/office/drawing/2014/main" id="{9F4E44CD-BECF-2D56-8939-A056B9DB485E}"/>
                </a:ext>
              </a:extLst>
            </p:cNvPr>
            <p:cNvSpPr txBox="1"/>
            <p:nvPr/>
          </p:nvSpPr>
          <p:spPr>
            <a:xfrm>
              <a:off x="1028073" y="3319377"/>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46.01.104.104</a:t>
              </a:r>
            </a:p>
          </p:txBody>
        </p:sp>
      </p:grpSp>
      <p:grpSp>
        <p:nvGrpSpPr>
          <p:cNvPr id="38" name="Group 37">
            <a:extLst>
              <a:ext uri="{FF2B5EF4-FFF2-40B4-BE49-F238E27FC236}">
                <a16:creationId xmlns:a16="http://schemas.microsoft.com/office/drawing/2014/main" id="{01FCABAC-8375-98B8-F4E6-62828EC1DBC2}"/>
              </a:ext>
            </a:extLst>
          </p:cNvPr>
          <p:cNvGrpSpPr/>
          <p:nvPr/>
        </p:nvGrpSpPr>
        <p:grpSpPr>
          <a:xfrm>
            <a:off x="4197082" y="-4316209"/>
            <a:ext cx="3320544" cy="876054"/>
            <a:chOff x="812782" y="2966543"/>
            <a:chExt cx="3320544" cy="876054"/>
          </a:xfrm>
        </p:grpSpPr>
        <p:sp>
          <p:nvSpPr>
            <p:cNvPr id="39" name="TextBox 38">
              <a:extLst>
                <a:ext uri="{FF2B5EF4-FFF2-40B4-BE49-F238E27FC236}">
                  <a16:creationId xmlns:a16="http://schemas.microsoft.com/office/drawing/2014/main" id="{C37DE7BE-40F1-7B3B-F39B-99B319A19E0F}"/>
                </a:ext>
              </a:extLst>
            </p:cNvPr>
            <p:cNvSpPr txBox="1"/>
            <p:nvPr/>
          </p:nvSpPr>
          <p:spPr>
            <a:xfrm>
              <a:off x="812782" y="2966543"/>
              <a:ext cx="3320544" cy="523220"/>
            </a:xfrm>
            <a:prstGeom prst="rect">
              <a:avLst/>
            </a:prstGeom>
            <a:noFill/>
          </p:spPr>
          <p:txBody>
            <a:bodyPr wrap="square" lIns="91440" tIns="45720" rIns="91440" bIns="45720" rtlCol="0" anchor="t">
              <a:spAutoFit/>
            </a:bodyPr>
            <a:lstStyle/>
            <a:p>
              <a:pPr algn="ctr"/>
              <a:r>
                <a:rPr lang="en-US" sz="2800">
                  <a:solidFill>
                    <a:srgbClr val="5D3D1D"/>
                  </a:solidFill>
                  <a:latin typeface="UTM Duepuntozero"/>
                </a:rPr>
                <a:t>Trần Ngọc Phương Linh</a:t>
              </a:r>
              <a:endParaRPr lang="en-US" sz="2800">
                <a:solidFill>
                  <a:srgbClr val="5D3D1D"/>
                </a:solidFill>
                <a:latin typeface="UTM Duepuntozero" panose="02040603050506020204" pitchFamily="18" charset="0"/>
              </a:endParaRPr>
            </a:p>
          </p:txBody>
        </p:sp>
        <p:sp>
          <p:nvSpPr>
            <p:cNvPr id="40" name="TextBox 39">
              <a:extLst>
                <a:ext uri="{FF2B5EF4-FFF2-40B4-BE49-F238E27FC236}">
                  <a16:creationId xmlns:a16="http://schemas.microsoft.com/office/drawing/2014/main" id="{B81E8EA6-33EE-3D86-7A7D-191A02409829}"/>
                </a:ext>
              </a:extLst>
            </p:cNvPr>
            <p:cNvSpPr txBox="1"/>
            <p:nvPr/>
          </p:nvSpPr>
          <p:spPr>
            <a:xfrm>
              <a:off x="901073" y="3319377"/>
              <a:ext cx="3105253" cy="523220"/>
            </a:xfrm>
            <a:prstGeom prst="rect">
              <a:avLst/>
            </a:prstGeom>
            <a:noFill/>
          </p:spPr>
          <p:txBody>
            <a:bodyPr wrap="square" lIns="91440" tIns="45720" rIns="91440" bIns="45720" rtlCol="0" anchor="t">
              <a:spAutoFit/>
            </a:bodyPr>
            <a:lstStyle/>
            <a:p>
              <a:pPr algn="ctr"/>
              <a:r>
                <a:rPr lang="en-US" sz="2800">
                  <a:solidFill>
                    <a:srgbClr val="5D3D1D"/>
                  </a:solidFill>
                  <a:latin typeface="UTM Duepuntozero"/>
                </a:rPr>
                <a:t>46.01.104.091</a:t>
              </a:r>
              <a:endParaRPr lang="en-US" sz="2800">
                <a:solidFill>
                  <a:srgbClr val="5D3D1D"/>
                </a:solidFill>
                <a:latin typeface="UTM Duepuntozero" panose="02040603050506020204" pitchFamily="18" charset="0"/>
              </a:endParaRPr>
            </a:p>
          </p:txBody>
        </p:sp>
      </p:grpSp>
      <p:grpSp>
        <p:nvGrpSpPr>
          <p:cNvPr id="41" name="Group 40">
            <a:extLst>
              <a:ext uri="{FF2B5EF4-FFF2-40B4-BE49-F238E27FC236}">
                <a16:creationId xmlns:a16="http://schemas.microsoft.com/office/drawing/2014/main" id="{3894647F-6034-C331-A0A4-7776DB230B21}"/>
              </a:ext>
            </a:extLst>
          </p:cNvPr>
          <p:cNvGrpSpPr/>
          <p:nvPr/>
        </p:nvGrpSpPr>
        <p:grpSpPr>
          <a:xfrm>
            <a:off x="-8050395" y="-2471381"/>
            <a:ext cx="3129135" cy="875262"/>
            <a:chOff x="1028073" y="2967335"/>
            <a:chExt cx="3129135" cy="875262"/>
          </a:xfrm>
        </p:grpSpPr>
        <p:sp>
          <p:nvSpPr>
            <p:cNvPr id="42" name="TextBox 41">
              <a:extLst>
                <a:ext uri="{FF2B5EF4-FFF2-40B4-BE49-F238E27FC236}">
                  <a16:creationId xmlns:a16="http://schemas.microsoft.com/office/drawing/2014/main" id="{9D19AEF1-11E5-DEEF-1166-C60DD50F71F2}"/>
                </a:ext>
              </a:extLst>
            </p:cNvPr>
            <p:cNvSpPr txBox="1"/>
            <p:nvPr/>
          </p:nvSpPr>
          <p:spPr>
            <a:xfrm>
              <a:off x="1028074" y="2967335"/>
              <a:ext cx="3129134"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Thái Khánh Ngọc</a:t>
              </a:r>
            </a:p>
          </p:txBody>
        </p:sp>
        <p:sp>
          <p:nvSpPr>
            <p:cNvPr id="43" name="TextBox 42">
              <a:extLst>
                <a:ext uri="{FF2B5EF4-FFF2-40B4-BE49-F238E27FC236}">
                  <a16:creationId xmlns:a16="http://schemas.microsoft.com/office/drawing/2014/main" id="{37AB7FB0-D0D8-C9B8-61B7-8E800AB791B7}"/>
                </a:ext>
              </a:extLst>
            </p:cNvPr>
            <p:cNvSpPr txBox="1"/>
            <p:nvPr/>
          </p:nvSpPr>
          <p:spPr>
            <a:xfrm>
              <a:off x="1028073" y="3319377"/>
              <a:ext cx="3105253" cy="523220"/>
            </a:xfrm>
            <a:prstGeom prst="rect">
              <a:avLst/>
            </a:prstGeom>
            <a:noFill/>
          </p:spPr>
          <p:txBody>
            <a:bodyPr wrap="square" rtlCol="0">
              <a:spAutoFit/>
            </a:bodyPr>
            <a:lstStyle/>
            <a:p>
              <a:pPr algn="ctr"/>
              <a:r>
                <a:rPr lang="en-US" sz="2800">
                  <a:solidFill>
                    <a:srgbClr val="5D3D1D"/>
                  </a:solidFill>
                  <a:latin typeface="UTM Duepuntozero" panose="02040603050506020204" pitchFamily="18" charset="0"/>
                </a:rPr>
                <a:t>46.01.104.120</a:t>
              </a:r>
            </a:p>
          </p:txBody>
        </p:sp>
      </p:grpSp>
      <p:grpSp>
        <p:nvGrpSpPr>
          <p:cNvPr id="50" name="Group 49">
            <a:extLst>
              <a:ext uri="{FF2B5EF4-FFF2-40B4-BE49-F238E27FC236}">
                <a16:creationId xmlns:a16="http://schemas.microsoft.com/office/drawing/2014/main" id="{E55D3359-B364-1717-3245-5296AB3B9AD9}"/>
              </a:ext>
            </a:extLst>
          </p:cNvPr>
          <p:cNvGrpSpPr/>
          <p:nvPr/>
        </p:nvGrpSpPr>
        <p:grpSpPr>
          <a:xfrm>
            <a:off x="998490" y="1493213"/>
            <a:ext cx="2985101" cy="637013"/>
            <a:chOff x="939398" y="1180357"/>
            <a:chExt cx="2985101" cy="637013"/>
          </a:xfrm>
        </p:grpSpPr>
        <p:sp>
          <p:nvSpPr>
            <p:cNvPr id="49" name="Rectangle: Rounded Corners 48">
              <a:extLst>
                <a:ext uri="{FF2B5EF4-FFF2-40B4-BE49-F238E27FC236}">
                  <a16:creationId xmlns:a16="http://schemas.microsoft.com/office/drawing/2014/main" id="{E086A3F3-C5B6-9183-3DC9-4EF8507DD100}"/>
                </a:ext>
              </a:extLst>
            </p:cNvPr>
            <p:cNvSpPr/>
            <p:nvPr/>
          </p:nvSpPr>
          <p:spPr>
            <a:xfrm>
              <a:off x="939398" y="1180357"/>
              <a:ext cx="2985101" cy="637013"/>
            </a:xfrm>
            <a:prstGeom prst="roundRect">
              <a:avLst>
                <a:gd name="adj" fmla="val 50000"/>
              </a:avLst>
            </a:prstGeom>
            <a:solidFill>
              <a:srgbClr val="5D3D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FD3E228E-EA70-7DF9-3CB9-8F46FF301754}"/>
                </a:ext>
              </a:extLst>
            </p:cNvPr>
            <p:cNvSpPr/>
            <p:nvPr/>
          </p:nvSpPr>
          <p:spPr>
            <a:xfrm>
              <a:off x="1011181" y="1259406"/>
              <a:ext cx="2837417" cy="461666"/>
            </a:xfrm>
            <a:prstGeom prst="roundRect">
              <a:avLst>
                <a:gd name="adj" fmla="val 50000"/>
              </a:avLst>
            </a:prstGeom>
            <a:solidFill>
              <a:srgbClr val="FFE9C1"/>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5D3D1D"/>
                  </a:solidFill>
                  <a:latin typeface="UTM Duepuntozero" panose="02040603050506020204" pitchFamily="18" charset="0"/>
                </a:rPr>
                <a:t>ĐỒ ÁN CUỐI KÌ</a:t>
              </a:r>
            </a:p>
          </p:txBody>
        </p:sp>
      </p:grpSp>
      <p:sp>
        <p:nvSpPr>
          <p:cNvPr id="2" name="TextBox 1">
            <a:extLst>
              <a:ext uri="{FF2B5EF4-FFF2-40B4-BE49-F238E27FC236}">
                <a16:creationId xmlns:a16="http://schemas.microsoft.com/office/drawing/2014/main" id="{D7C0E159-5206-DD2B-D010-ABBE70477980}"/>
              </a:ext>
            </a:extLst>
          </p:cNvPr>
          <p:cNvSpPr txBox="1"/>
          <p:nvPr/>
        </p:nvSpPr>
        <p:spPr>
          <a:xfrm>
            <a:off x="792657" y="362539"/>
            <a:ext cx="6460347" cy="461665"/>
          </a:xfrm>
          <a:prstGeom prst="rect">
            <a:avLst/>
          </a:prstGeom>
          <a:noFill/>
        </p:spPr>
        <p:txBody>
          <a:bodyPr wrap="square">
            <a:spAutoFit/>
          </a:bodyPr>
          <a:lstStyle/>
          <a:p>
            <a:pPr algn="ctr"/>
            <a:r>
              <a:rPr lang="en-US" sz="2400">
                <a:solidFill>
                  <a:srgbClr val="5D3D1D"/>
                </a:solidFill>
                <a:latin typeface="UTM Duepuntozero" panose="02040603050506020204" pitchFamily="18" charset="0"/>
              </a:rPr>
              <a:t>NHẬP MÔN CÔNG NGHỆ PHẦN MỀM</a:t>
            </a:r>
            <a:endParaRPr lang="en-US" sz="2400" dirty="0">
              <a:solidFill>
                <a:srgbClr val="5D3D1D"/>
              </a:solidFill>
              <a:latin typeface="UTM Duepuntozero" panose="02040603050506020204" pitchFamily="18" charset="0"/>
            </a:endParaRPr>
          </a:p>
        </p:txBody>
      </p:sp>
      <p:pic>
        <p:nvPicPr>
          <p:cNvPr id="4" name="Picture 3" descr="A picture containing text&#10;&#10;Description automatically generated">
            <a:extLst>
              <a:ext uri="{FF2B5EF4-FFF2-40B4-BE49-F238E27FC236}">
                <a16:creationId xmlns:a16="http://schemas.microsoft.com/office/drawing/2014/main" id="{DCC6D4CE-FC92-6DB0-A5B5-8E22A3A5BA3D}"/>
              </a:ext>
            </a:extLst>
          </p:cNvPr>
          <p:cNvPicPr>
            <a:picLocks noChangeAspect="1"/>
          </p:cNvPicPr>
          <p:nvPr/>
        </p:nvPicPr>
        <p:blipFill rotWithShape="1">
          <a:blip r:embed="rId11">
            <a:extLst>
              <a:ext uri="{28A0092B-C50C-407E-A947-70E740481C1C}">
                <a14:useLocalDpi xmlns:a14="http://schemas.microsoft.com/office/drawing/2010/main" val="0"/>
              </a:ext>
            </a:extLst>
          </a:blip>
          <a:srcRect b="19984"/>
          <a:stretch/>
        </p:blipFill>
        <p:spPr>
          <a:xfrm>
            <a:off x="-4636118" y="-2033750"/>
            <a:ext cx="2583258" cy="3674698"/>
          </a:xfrm>
          <a:prstGeom prst="roundRect">
            <a:avLst>
              <a:gd name="adj" fmla="val 13166"/>
            </a:avLst>
          </a:prstGeom>
        </p:spPr>
      </p:pic>
      <p:sp>
        <p:nvSpPr>
          <p:cNvPr id="5" name="TextBox 4">
            <a:extLst>
              <a:ext uri="{FF2B5EF4-FFF2-40B4-BE49-F238E27FC236}">
                <a16:creationId xmlns:a16="http://schemas.microsoft.com/office/drawing/2014/main" id="{E78E9415-1660-3973-622D-C34A9E81FCE0}"/>
              </a:ext>
            </a:extLst>
          </p:cNvPr>
          <p:cNvSpPr txBox="1"/>
          <p:nvPr/>
        </p:nvSpPr>
        <p:spPr>
          <a:xfrm>
            <a:off x="901724" y="8081280"/>
            <a:ext cx="6093372" cy="590803"/>
          </a:xfrm>
          <a:prstGeom prst="rect">
            <a:avLst/>
          </a:prstGeom>
          <a:noFill/>
        </p:spPr>
        <p:txBody>
          <a:bodyPr wrap="square">
            <a:spAutoFit/>
          </a:bodyPr>
          <a:lstStyle/>
          <a:p>
            <a:pPr algn="ctr">
              <a:lnSpc>
                <a:spcPct val="150000"/>
              </a:lnSpc>
            </a:pPr>
            <a:r>
              <a:rPr lang="en-US" sz="2400">
                <a:solidFill>
                  <a:schemeClr val="bg1"/>
                </a:solidFill>
                <a:latin typeface="UTM Duepuntozero" panose="02040603050506020204" pitchFamily="18" charset="0"/>
              </a:rPr>
              <a:t>Nhóm thực hiện – Nhóm 6</a:t>
            </a:r>
          </a:p>
        </p:txBody>
      </p:sp>
    </p:spTree>
    <p:extLst>
      <p:ext uri="{BB962C8B-B14F-4D97-AF65-F5344CB8AC3E}">
        <p14:creationId xmlns:p14="http://schemas.microsoft.com/office/powerpoint/2010/main" val="948591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20523" flipH="1">
            <a:off x="1426072" y="2370187"/>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455323" y="430181"/>
            <a:ext cx="1843187" cy="2196064"/>
            <a:chOff x="3625024"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25024" y="2856407"/>
              <a:ext cx="2327524" cy="3556335"/>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THIẾT KẾ</a:t>
              </a:r>
            </a:p>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GIAO DIỆN</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36DE4124-BD61-C0B0-B078-CE331E8A89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725" y="1246696"/>
            <a:ext cx="8898970" cy="4124273"/>
          </a:xfrm>
          <a:prstGeom prst="roundRect">
            <a:avLst>
              <a:gd name="adj" fmla="val 9706"/>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FEE640-DDF0-5046-AFC2-8A71501A4AD9}"/>
              </a:ext>
            </a:extLst>
          </p:cNvPr>
          <p:cNvSpPr txBox="1"/>
          <p:nvPr/>
        </p:nvSpPr>
        <p:spPr>
          <a:xfrm>
            <a:off x="327389" y="3499488"/>
            <a:ext cx="2465321" cy="1200329"/>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Dang Nhap</a:t>
            </a:r>
          </a:p>
        </p:txBody>
      </p:sp>
    </p:spTree>
    <p:extLst>
      <p:ext uri="{BB962C8B-B14F-4D97-AF65-F5344CB8AC3E}">
        <p14:creationId xmlns:p14="http://schemas.microsoft.com/office/powerpoint/2010/main" val="67697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9452083" y="3611873"/>
            <a:ext cx="1264564" cy="587599"/>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9486490" y="2217036"/>
            <a:ext cx="2705510" cy="1200329"/>
          </a:xfrm>
          <a:prstGeom prst="rect">
            <a:avLst/>
          </a:prstGeom>
          <a:noFill/>
        </p:spPr>
        <p:txBody>
          <a:bodyPr wrap="square" rtlCol="0">
            <a:spAutoFit/>
          </a:bodyPr>
          <a:lstStyle/>
          <a:p>
            <a:pPr algn="ctr"/>
            <a:r>
              <a:rPr lang="en-US" sz="3600">
                <a:solidFill>
                  <a:srgbClr val="5D3D1D"/>
                </a:solidFill>
                <a:latin typeface="Freestyle Script" panose="030804020302050B0404" pitchFamily="66" charset="0"/>
              </a:rPr>
              <a:t>Form</a:t>
            </a:r>
          </a:p>
          <a:p>
            <a:pPr algn="ctr"/>
            <a:r>
              <a:rPr lang="en-US" sz="3600">
                <a:solidFill>
                  <a:srgbClr val="5D3D1D"/>
                </a:solidFill>
                <a:latin typeface="Freestyle Script" panose="030804020302050B0404" pitchFamily="66" charset="0"/>
              </a:rPr>
              <a:t>Thay Doi Thong Tin</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290" name="Picture 2">
            <a:extLst>
              <a:ext uri="{FF2B5EF4-FFF2-40B4-BE49-F238E27FC236}">
                <a16:creationId xmlns:a16="http://schemas.microsoft.com/office/drawing/2014/main" id="{4D30DE1F-F7B9-7C90-E08F-0837D7E58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02" y="354997"/>
            <a:ext cx="8726861" cy="6124735"/>
          </a:xfrm>
          <a:prstGeom prst="roundRect">
            <a:avLst>
              <a:gd name="adj" fmla="val 8279"/>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1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20523" flipH="1">
            <a:off x="714443" y="2284592"/>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FEE640-DDF0-5046-AFC2-8A71501A4AD9}"/>
              </a:ext>
            </a:extLst>
          </p:cNvPr>
          <p:cNvSpPr txBox="1"/>
          <p:nvPr/>
        </p:nvSpPr>
        <p:spPr>
          <a:xfrm>
            <a:off x="-81626" y="3447995"/>
            <a:ext cx="2465321" cy="1754326"/>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Menu</a:t>
            </a:r>
          </a:p>
          <a:p>
            <a:pPr algn="ctr"/>
            <a:r>
              <a:rPr lang="en-US" sz="3600">
                <a:solidFill>
                  <a:schemeClr val="bg1"/>
                </a:solidFill>
                <a:latin typeface="Freestyle Script" panose="030804020302050B0404" pitchFamily="66" charset="0"/>
              </a:rPr>
              <a:t>Chuong Trinh</a:t>
            </a:r>
          </a:p>
        </p:txBody>
      </p:sp>
      <p:pic>
        <p:nvPicPr>
          <p:cNvPr id="13314" name="Picture 2">
            <a:extLst>
              <a:ext uri="{FF2B5EF4-FFF2-40B4-BE49-F238E27FC236}">
                <a16:creationId xmlns:a16="http://schemas.microsoft.com/office/drawing/2014/main" id="{C70CD6BF-9FCF-A16B-AE9F-054045610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1102" y="1137405"/>
            <a:ext cx="9613514" cy="4583187"/>
          </a:xfrm>
          <a:prstGeom prst="roundRect">
            <a:avLst>
              <a:gd name="adj" fmla="val 5388"/>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883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0168460" y="3546565"/>
            <a:ext cx="1264564" cy="587599"/>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9861227" y="1602912"/>
            <a:ext cx="2705510" cy="1754326"/>
          </a:xfrm>
          <a:prstGeom prst="rect">
            <a:avLst/>
          </a:prstGeom>
          <a:noFill/>
        </p:spPr>
        <p:txBody>
          <a:bodyPr wrap="square" rtlCol="0">
            <a:spAutoFit/>
          </a:bodyPr>
          <a:lstStyle/>
          <a:p>
            <a:pPr algn="ctr"/>
            <a:r>
              <a:rPr lang="en-US" sz="3600">
                <a:solidFill>
                  <a:srgbClr val="5D3D1D"/>
                </a:solidFill>
                <a:latin typeface="Freestyle Script" panose="030804020302050B0404" pitchFamily="66" charset="0"/>
              </a:rPr>
              <a:t>Form</a:t>
            </a:r>
          </a:p>
          <a:p>
            <a:pPr algn="ctr"/>
            <a:r>
              <a:rPr lang="en-US" sz="3600">
                <a:solidFill>
                  <a:srgbClr val="5D3D1D"/>
                </a:solidFill>
                <a:latin typeface="Freestyle Script" panose="030804020302050B0404" pitchFamily="66" charset="0"/>
              </a:rPr>
              <a:t>Danh Muc</a:t>
            </a:r>
          </a:p>
          <a:p>
            <a:pPr algn="ctr"/>
            <a:r>
              <a:rPr lang="en-US" sz="3600">
                <a:solidFill>
                  <a:srgbClr val="5D3D1D"/>
                </a:solidFill>
                <a:latin typeface="Freestyle Script" panose="030804020302050B0404" pitchFamily="66" charset="0"/>
              </a:rPr>
              <a:t>Mon</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338" name="Picture 2">
            <a:extLst>
              <a:ext uri="{FF2B5EF4-FFF2-40B4-BE49-F238E27FC236}">
                <a16:creationId xmlns:a16="http://schemas.microsoft.com/office/drawing/2014/main" id="{1322AABE-FDD8-93FE-FF1A-D2DD96A99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6039" y="198584"/>
            <a:ext cx="4263989" cy="4851881"/>
          </a:xfrm>
          <a:prstGeom prst="roundRect">
            <a:avLst>
              <a:gd name="adj" fmla="val 4614"/>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FAD704B-5AB6-995A-AC1E-EDC4C230B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5227" y="1677342"/>
            <a:ext cx="3950734" cy="4926309"/>
          </a:xfrm>
          <a:prstGeom prst="roundRect">
            <a:avLst>
              <a:gd name="adj" fmla="val 5719"/>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2" name="Graphic 1" descr="Line arrow: Clockwise curve outline">
            <a:extLst>
              <a:ext uri="{FF2B5EF4-FFF2-40B4-BE49-F238E27FC236}">
                <a16:creationId xmlns:a16="http://schemas.microsoft.com/office/drawing/2014/main" id="{3D8F147E-BF55-AAA5-C037-AE166F759F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141215" flipH="1">
            <a:off x="458576" y="2008483"/>
            <a:ext cx="1489436" cy="1369085"/>
          </a:xfrm>
          <a:prstGeom prst="rect">
            <a:avLst/>
          </a:prstGeom>
        </p:spPr>
      </p:pic>
      <p:sp>
        <p:nvSpPr>
          <p:cNvPr id="3" name="TextBox 2">
            <a:extLst>
              <a:ext uri="{FF2B5EF4-FFF2-40B4-BE49-F238E27FC236}">
                <a16:creationId xmlns:a16="http://schemas.microsoft.com/office/drawing/2014/main" id="{0691E109-4927-3690-FE00-50A2D5C8A6F0}"/>
              </a:ext>
            </a:extLst>
          </p:cNvPr>
          <p:cNvSpPr txBox="1"/>
          <p:nvPr/>
        </p:nvSpPr>
        <p:spPr>
          <a:xfrm>
            <a:off x="-221189" y="3447995"/>
            <a:ext cx="2465321" cy="1754326"/>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Quan Ly</a:t>
            </a:r>
          </a:p>
          <a:p>
            <a:pPr algn="ctr"/>
            <a:r>
              <a:rPr lang="en-US" sz="3600">
                <a:solidFill>
                  <a:schemeClr val="bg1"/>
                </a:solidFill>
                <a:latin typeface="Freestyle Script" panose="030804020302050B0404" pitchFamily="66" charset="0"/>
              </a:rPr>
              <a:t>Mon</a:t>
            </a:r>
          </a:p>
        </p:txBody>
      </p:sp>
    </p:spTree>
    <p:extLst>
      <p:ext uri="{BB962C8B-B14F-4D97-AF65-F5344CB8AC3E}">
        <p14:creationId xmlns:p14="http://schemas.microsoft.com/office/powerpoint/2010/main" val="2892315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8175053" y="3622506"/>
            <a:ext cx="1264564" cy="587599"/>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8448192" y="2217036"/>
            <a:ext cx="3266105" cy="1200329"/>
          </a:xfrm>
          <a:prstGeom prst="rect">
            <a:avLst/>
          </a:prstGeom>
          <a:noFill/>
        </p:spPr>
        <p:txBody>
          <a:bodyPr wrap="square" rtlCol="0">
            <a:spAutoFit/>
          </a:bodyPr>
          <a:lstStyle/>
          <a:p>
            <a:pPr algn="ctr"/>
            <a:r>
              <a:rPr lang="en-US" sz="3600">
                <a:solidFill>
                  <a:srgbClr val="5D3D1D"/>
                </a:solidFill>
                <a:latin typeface="Freestyle Script" panose="030804020302050B0404" pitchFamily="66" charset="0"/>
              </a:rPr>
              <a:t>Form</a:t>
            </a:r>
          </a:p>
          <a:p>
            <a:pPr algn="ctr"/>
            <a:r>
              <a:rPr lang="en-US" sz="3600">
                <a:solidFill>
                  <a:srgbClr val="5D3D1D"/>
                </a:solidFill>
                <a:latin typeface="Freestyle Script" panose="030804020302050B0404" pitchFamily="66" charset="0"/>
              </a:rPr>
              <a:t>Quan Ly Danh Sach Ban</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362" name="Picture 2">
            <a:extLst>
              <a:ext uri="{FF2B5EF4-FFF2-40B4-BE49-F238E27FC236}">
                <a16:creationId xmlns:a16="http://schemas.microsoft.com/office/drawing/2014/main" id="{5F86244D-8078-BE7F-2D12-CBD60A80E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0068" y="226400"/>
            <a:ext cx="4556660" cy="6441352"/>
          </a:xfrm>
          <a:prstGeom prst="roundRect">
            <a:avLst>
              <a:gd name="adj" fmla="val 7024"/>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955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20523" flipH="1">
            <a:off x="714443" y="2284592"/>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FEE640-DDF0-5046-AFC2-8A71501A4AD9}"/>
              </a:ext>
            </a:extLst>
          </p:cNvPr>
          <p:cNvSpPr txBox="1"/>
          <p:nvPr/>
        </p:nvSpPr>
        <p:spPr>
          <a:xfrm>
            <a:off x="-81626" y="3447995"/>
            <a:ext cx="2465321" cy="1754326"/>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Danh Sach</a:t>
            </a:r>
          </a:p>
          <a:p>
            <a:pPr algn="ctr"/>
            <a:r>
              <a:rPr lang="en-US" sz="3600">
                <a:solidFill>
                  <a:schemeClr val="bg1"/>
                </a:solidFill>
                <a:latin typeface="Freestyle Script" panose="030804020302050B0404" pitchFamily="66" charset="0"/>
              </a:rPr>
              <a:t>Nhan Vien</a:t>
            </a:r>
          </a:p>
        </p:txBody>
      </p:sp>
      <p:pic>
        <p:nvPicPr>
          <p:cNvPr id="16386" name="Picture 2">
            <a:extLst>
              <a:ext uri="{FF2B5EF4-FFF2-40B4-BE49-F238E27FC236}">
                <a16:creationId xmlns:a16="http://schemas.microsoft.com/office/drawing/2014/main" id="{7E16C47C-52BB-631D-5ED5-B16FFAE41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205" y="299653"/>
            <a:ext cx="9664774" cy="6229124"/>
          </a:xfrm>
          <a:prstGeom prst="roundRect">
            <a:avLst>
              <a:gd name="adj" fmla="val 6597"/>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75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0526795" y="3539778"/>
            <a:ext cx="1264564" cy="587599"/>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10120239" y="1613948"/>
            <a:ext cx="2705510" cy="1754326"/>
          </a:xfrm>
          <a:prstGeom prst="rect">
            <a:avLst/>
          </a:prstGeom>
          <a:noFill/>
        </p:spPr>
        <p:txBody>
          <a:bodyPr wrap="square" rtlCol="0">
            <a:spAutoFit/>
          </a:bodyPr>
          <a:lstStyle/>
          <a:p>
            <a:pPr algn="ctr"/>
            <a:r>
              <a:rPr lang="en-US" sz="3600">
                <a:solidFill>
                  <a:srgbClr val="5D3D1D"/>
                </a:solidFill>
                <a:latin typeface="Freestyle Script" panose="030804020302050B0404" pitchFamily="66" charset="0"/>
              </a:rPr>
              <a:t>Form</a:t>
            </a:r>
          </a:p>
          <a:p>
            <a:pPr algn="ctr"/>
            <a:r>
              <a:rPr lang="en-US" sz="3600">
                <a:solidFill>
                  <a:srgbClr val="5D3D1D"/>
                </a:solidFill>
                <a:latin typeface="Freestyle Script" panose="030804020302050B0404" pitchFamily="66" charset="0"/>
              </a:rPr>
              <a:t>Doi Tra</a:t>
            </a:r>
          </a:p>
          <a:p>
            <a:pPr algn="ctr"/>
            <a:r>
              <a:rPr lang="en-US" sz="3600">
                <a:solidFill>
                  <a:srgbClr val="5D3D1D"/>
                </a:solidFill>
                <a:latin typeface="Freestyle Script" panose="030804020302050B0404" pitchFamily="66" charset="0"/>
              </a:rPr>
              <a:t>Mon</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Graphic 1" descr="Line arrow: Clockwise curve outline">
            <a:extLst>
              <a:ext uri="{FF2B5EF4-FFF2-40B4-BE49-F238E27FC236}">
                <a16:creationId xmlns:a16="http://schemas.microsoft.com/office/drawing/2014/main" id="{3D8F147E-BF55-AAA5-C037-AE166F759F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41215" flipH="1">
            <a:off x="326706" y="2028499"/>
            <a:ext cx="1489436" cy="1369085"/>
          </a:xfrm>
          <a:prstGeom prst="rect">
            <a:avLst/>
          </a:prstGeom>
        </p:spPr>
      </p:pic>
      <p:sp>
        <p:nvSpPr>
          <p:cNvPr id="3" name="TextBox 2">
            <a:extLst>
              <a:ext uri="{FF2B5EF4-FFF2-40B4-BE49-F238E27FC236}">
                <a16:creationId xmlns:a16="http://schemas.microsoft.com/office/drawing/2014/main" id="{0691E109-4927-3690-FE00-50A2D5C8A6F0}"/>
              </a:ext>
            </a:extLst>
          </p:cNvPr>
          <p:cNvSpPr txBox="1"/>
          <p:nvPr/>
        </p:nvSpPr>
        <p:spPr>
          <a:xfrm>
            <a:off x="-375020" y="3435892"/>
            <a:ext cx="2465321" cy="1754326"/>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Them</a:t>
            </a:r>
          </a:p>
          <a:p>
            <a:pPr algn="ctr"/>
            <a:r>
              <a:rPr lang="en-US" sz="3600">
                <a:solidFill>
                  <a:schemeClr val="bg1"/>
                </a:solidFill>
                <a:latin typeface="Freestyle Script" panose="030804020302050B0404" pitchFamily="66" charset="0"/>
              </a:rPr>
              <a:t>Mon</a:t>
            </a:r>
          </a:p>
        </p:txBody>
      </p:sp>
      <p:pic>
        <p:nvPicPr>
          <p:cNvPr id="17410" name="Picture 2">
            <a:extLst>
              <a:ext uri="{FF2B5EF4-FFF2-40B4-BE49-F238E27FC236}">
                <a16:creationId xmlns:a16="http://schemas.microsoft.com/office/drawing/2014/main" id="{39A182AE-9BCB-C9A1-CC74-0978650B18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086" t="27911" r="33112" b="18171"/>
          <a:stretch/>
        </p:blipFill>
        <p:spPr bwMode="auto">
          <a:xfrm>
            <a:off x="5947871" y="2801206"/>
            <a:ext cx="4709440" cy="3593805"/>
          </a:xfrm>
          <a:prstGeom prst="roundRect">
            <a:avLst>
              <a:gd name="adj" fmla="val 5424"/>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3046D2E6-E8CE-93E7-5D3E-F85ADF7287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11"/>
          <a:stretch/>
        </p:blipFill>
        <p:spPr bwMode="auto">
          <a:xfrm>
            <a:off x="1646211" y="395358"/>
            <a:ext cx="4295775" cy="4502887"/>
          </a:xfrm>
          <a:prstGeom prst="roundRect">
            <a:avLst>
              <a:gd name="adj" fmla="val 6519"/>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51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8205001" y="3654405"/>
            <a:ext cx="1264564" cy="587599"/>
          </a:xfrm>
          <a:prstGeom prst="rect">
            <a:avLst/>
          </a:prstGeom>
        </p:spPr>
      </p:pic>
      <p:sp>
        <p:nvSpPr>
          <p:cNvPr id="20" name="TextBox 19">
            <a:extLst>
              <a:ext uri="{FF2B5EF4-FFF2-40B4-BE49-F238E27FC236}">
                <a16:creationId xmlns:a16="http://schemas.microsoft.com/office/drawing/2014/main" id="{39F067F0-B42F-F738-2159-6AE53F2CA43C}"/>
              </a:ext>
            </a:extLst>
          </p:cNvPr>
          <p:cNvSpPr txBox="1"/>
          <p:nvPr/>
        </p:nvSpPr>
        <p:spPr>
          <a:xfrm>
            <a:off x="8054787" y="2250110"/>
            <a:ext cx="3266105" cy="1200329"/>
          </a:xfrm>
          <a:prstGeom prst="rect">
            <a:avLst/>
          </a:prstGeom>
          <a:noFill/>
        </p:spPr>
        <p:txBody>
          <a:bodyPr wrap="square" rtlCol="0">
            <a:spAutoFit/>
          </a:bodyPr>
          <a:lstStyle/>
          <a:p>
            <a:pPr algn="ctr"/>
            <a:r>
              <a:rPr lang="en-US" sz="3600">
                <a:solidFill>
                  <a:srgbClr val="5D3D1D"/>
                </a:solidFill>
                <a:latin typeface="Freestyle Script" panose="030804020302050B0404" pitchFamily="66" charset="0"/>
              </a:rPr>
              <a:t>Form</a:t>
            </a:r>
          </a:p>
          <a:p>
            <a:pPr algn="ctr"/>
            <a:r>
              <a:rPr lang="en-US" sz="3600">
                <a:solidFill>
                  <a:srgbClr val="5D3D1D"/>
                </a:solidFill>
                <a:latin typeface="Freestyle Script" panose="030804020302050B0404" pitchFamily="66" charset="0"/>
              </a:rPr>
              <a:t>Thanh Toán</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434" name="Picture 2">
            <a:extLst>
              <a:ext uri="{FF2B5EF4-FFF2-40B4-BE49-F238E27FC236}">
                <a16:creationId xmlns:a16="http://schemas.microsoft.com/office/drawing/2014/main" id="{4EE0EC45-FBBA-7A15-CDFD-043FEDD3C9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28" t="3483" r="30592" b="2691"/>
          <a:stretch/>
        </p:blipFill>
        <p:spPr bwMode="auto">
          <a:xfrm>
            <a:off x="2746150" y="297712"/>
            <a:ext cx="5452617" cy="6305454"/>
          </a:xfrm>
          <a:prstGeom prst="roundRect">
            <a:avLst>
              <a:gd name="adj" fmla="val 3407"/>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89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20523" flipH="1">
            <a:off x="3118513" y="2260042"/>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FEE640-DDF0-5046-AFC2-8A71501A4AD9}"/>
              </a:ext>
            </a:extLst>
          </p:cNvPr>
          <p:cNvSpPr txBox="1"/>
          <p:nvPr/>
        </p:nvSpPr>
        <p:spPr>
          <a:xfrm>
            <a:off x="1934194" y="3531260"/>
            <a:ext cx="2465321" cy="2308324"/>
          </a:xfrm>
          <a:prstGeom prst="rect">
            <a:avLst/>
          </a:prstGeom>
          <a:noFill/>
        </p:spPr>
        <p:txBody>
          <a:bodyPr wrap="square" rtlCol="0">
            <a:spAutoFit/>
          </a:bodyPr>
          <a:lstStyle/>
          <a:p>
            <a:pPr algn="ctr"/>
            <a:r>
              <a:rPr lang="en-US" sz="3600">
                <a:solidFill>
                  <a:schemeClr val="bg1"/>
                </a:solidFill>
                <a:latin typeface="Freestyle Script" panose="030804020302050B0404" pitchFamily="66" charset="0"/>
              </a:rPr>
              <a:t>Form</a:t>
            </a:r>
          </a:p>
          <a:p>
            <a:pPr algn="ctr"/>
            <a:r>
              <a:rPr lang="en-US" sz="3600">
                <a:solidFill>
                  <a:schemeClr val="bg1"/>
                </a:solidFill>
                <a:latin typeface="Freestyle Script" panose="030804020302050B0404" pitchFamily="66" charset="0"/>
              </a:rPr>
              <a:t>Danh Sach</a:t>
            </a:r>
          </a:p>
          <a:p>
            <a:pPr algn="ctr"/>
            <a:r>
              <a:rPr lang="en-US" sz="3600">
                <a:solidFill>
                  <a:schemeClr val="bg1"/>
                </a:solidFill>
                <a:latin typeface="Freestyle Script" panose="030804020302050B0404" pitchFamily="66" charset="0"/>
              </a:rPr>
              <a:t>Tai Khoan</a:t>
            </a:r>
          </a:p>
          <a:p>
            <a:pPr algn="ctr"/>
            <a:r>
              <a:rPr lang="en-US" sz="3600">
                <a:solidFill>
                  <a:schemeClr val="bg1"/>
                </a:solidFill>
                <a:latin typeface="Freestyle Script" panose="030804020302050B0404" pitchFamily="66" charset="0"/>
              </a:rPr>
              <a:t>Nhan Vien</a:t>
            </a:r>
          </a:p>
        </p:txBody>
      </p:sp>
      <p:pic>
        <p:nvPicPr>
          <p:cNvPr id="19458" name="Picture 2">
            <a:extLst>
              <a:ext uri="{FF2B5EF4-FFF2-40B4-BE49-F238E27FC236}">
                <a16:creationId xmlns:a16="http://schemas.microsoft.com/office/drawing/2014/main" id="{DF029ED1-F73E-1662-E8E8-5D1D4A0B8E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423" y="278828"/>
            <a:ext cx="5734050" cy="6276975"/>
          </a:xfrm>
          <a:prstGeom prst="roundRect">
            <a:avLst>
              <a:gd name="adj" fmla="val 4985"/>
            </a:avLst>
          </a:prstGeom>
          <a:noFill/>
          <a:effectLst>
            <a:glow rad="63500">
              <a:schemeClr val="accent3">
                <a:satMod val="175000"/>
                <a:alpha val="40000"/>
              </a:schemeClr>
            </a:glow>
            <a:outerShdw blurRad="63500" sx="102000" sy="102000" algn="c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40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499770" flipH="1">
            <a:off x="3346909" y="2260042"/>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455323" y="430181"/>
            <a:ext cx="1843187" cy="2196064"/>
            <a:chOff x="3625024"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25024" y="2856407"/>
              <a:ext cx="2327524" cy="3556335"/>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SƠ ĐỒ</a:t>
              </a:r>
            </a:p>
            <a:p>
              <a:pPr marL="0" indent="0" algn="ctr">
                <a:buFont typeface="Arial" panose="020B0604020202020204" pitchFamily="34" charset="0"/>
                <a:buNone/>
              </a:pPr>
              <a:r>
                <a:rPr lang="en-US" sz="2000" b="1">
                  <a:solidFill>
                    <a:srgbClr val="5D3D1D"/>
                  </a:solidFill>
                  <a:latin typeface="UTM Duepuntozero" panose="02040603050506020204" pitchFamily="18" charset="0"/>
                  <a:ea typeface="Calibri" panose="020F0502020204030204" pitchFamily="34" charset="0"/>
                  <a:cs typeface="Arial" panose="020B0604020202020204" pitchFamily="34" charset="0"/>
                </a:rPr>
                <a:t>HOẠT ĐỘNG</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5918A2F-40D1-60E6-36AB-F67BCCBEF949}"/>
              </a:ext>
            </a:extLst>
          </p:cNvPr>
          <p:cNvSpPr txBox="1"/>
          <p:nvPr/>
        </p:nvSpPr>
        <p:spPr>
          <a:xfrm>
            <a:off x="2382813" y="3453892"/>
            <a:ext cx="2465321" cy="1754326"/>
          </a:xfrm>
          <a:prstGeom prst="rect">
            <a:avLst/>
          </a:prstGeom>
          <a:noFill/>
        </p:spPr>
        <p:txBody>
          <a:bodyPr wrap="square" rtlCol="0">
            <a:spAutoFit/>
          </a:bodyPr>
          <a:lstStyle/>
          <a:p>
            <a:pPr algn="ctr"/>
            <a:r>
              <a:rPr lang="en-US" sz="3600">
                <a:solidFill>
                  <a:schemeClr val="bg1"/>
                </a:solidFill>
                <a:latin typeface="UTM Duepuntozero" panose="02040603050506020204" pitchFamily="18" charset="0"/>
              </a:rPr>
              <a:t>Sơ Đồ</a:t>
            </a:r>
          </a:p>
          <a:p>
            <a:pPr algn="ctr"/>
            <a:r>
              <a:rPr lang="en-US" sz="3600">
                <a:solidFill>
                  <a:schemeClr val="bg1"/>
                </a:solidFill>
                <a:latin typeface="UTM Duepuntozero" panose="02040603050506020204" pitchFamily="18" charset="0"/>
              </a:rPr>
              <a:t>Hoạt Động</a:t>
            </a:r>
          </a:p>
          <a:p>
            <a:pPr algn="ctr"/>
            <a:r>
              <a:rPr lang="en-US" sz="3600">
                <a:solidFill>
                  <a:schemeClr val="bg1"/>
                </a:solidFill>
                <a:latin typeface="UTM Duepuntozero" panose="02040603050506020204" pitchFamily="18" charset="0"/>
              </a:rPr>
              <a:t>Đăng Nhập</a:t>
            </a:r>
          </a:p>
        </p:txBody>
      </p:sp>
      <p:pic>
        <p:nvPicPr>
          <p:cNvPr id="20482" name="Picture 2">
            <a:extLst>
              <a:ext uri="{FF2B5EF4-FFF2-40B4-BE49-F238E27FC236}">
                <a16:creationId xmlns:a16="http://schemas.microsoft.com/office/drawing/2014/main" id="{CF6924B3-EF69-1707-7370-D2C1AE39D1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644" y="0"/>
            <a:ext cx="4053810" cy="667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35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6846511" y="647699"/>
            <a:ext cx="846594"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36AEDAD-F6D1-E048-D5EE-0531E55628D1}"/>
              </a:ext>
            </a:extLst>
          </p:cNvPr>
          <p:cNvSpPr txBox="1"/>
          <p:nvPr/>
        </p:nvSpPr>
        <p:spPr>
          <a:xfrm flipH="1">
            <a:off x="7047216" y="2930949"/>
            <a:ext cx="368608"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1</a:t>
            </a:r>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7931877"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8077601" y="2925886"/>
            <a:ext cx="57966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2</a:t>
            </a:r>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8977761"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830E216-1555-7398-9FB1-B09DD4D84EA9}"/>
              </a:ext>
            </a:extLst>
          </p:cNvPr>
          <p:cNvSpPr txBox="1"/>
          <p:nvPr/>
        </p:nvSpPr>
        <p:spPr>
          <a:xfrm flipH="1">
            <a:off x="9135546" y="2938586"/>
            <a:ext cx="578200"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3</a:t>
            </a:r>
          </a:p>
        </p:txBody>
      </p:sp>
      <p:sp>
        <p:nvSpPr>
          <p:cNvPr id="60" name="AutoShape 20">
            <a:extLst>
              <a:ext uri="{FF2B5EF4-FFF2-40B4-BE49-F238E27FC236}">
                <a16:creationId xmlns:a16="http://schemas.microsoft.com/office/drawing/2014/main" id="{93D96A5C-CF38-9E52-C799-48E6F78D6E99}"/>
              </a:ext>
            </a:extLst>
          </p:cNvPr>
          <p:cNvSpPr/>
          <p:nvPr/>
        </p:nvSpPr>
        <p:spPr>
          <a:xfrm>
            <a:off x="12563179" y="-409537"/>
            <a:ext cx="1698539" cy="457336"/>
          </a:xfrm>
          <a:prstGeom prst="rect">
            <a:avLst/>
          </a:prstGeom>
          <a:solidFill>
            <a:srgbClr val="5D3D1D"/>
          </a:solidFill>
          <a:ln w="38100">
            <a:solidFill>
              <a:srgbClr val="FBE5D6"/>
            </a:solidFill>
          </a:ln>
        </p:spPr>
      </p:sp>
      <p:sp>
        <p:nvSpPr>
          <p:cNvPr id="16" name="Oval 15">
            <a:extLst>
              <a:ext uri="{FF2B5EF4-FFF2-40B4-BE49-F238E27FC236}">
                <a16:creationId xmlns:a16="http://schemas.microsoft.com/office/drawing/2014/main" id="{C22207D5-23E8-091B-D4BF-61614B1095DA}"/>
              </a:ext>
            </a:extLst>
          </p:cNvPr>
          <p:cNvSpPr/>
          <p:nvPr/>
        </p:nvSpPr>
        <p:spPr>
          <a:xfrm>
            <a:off x="5915795" y="85042"/>
            <a:ext cx="675502" cy="68203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394F14-3B8F-683E-DC49-1381740C19D7}"/>
              </a:ext>
            </a:extLst>
          </p:cNvPr>
          <p:cNvSpPr/>
          <p:nvPr/>
        </p:nvSpPr>
        <p:spPr>
          <a:xfrm>
            <a:off x="96470" y="6175965"/>
            <a:ext cx="675502" cy="68203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BA5E0F-6AD0-9318-EA9C-46270BBB76DF}"/>
              </a:ext>
            </a:extLst>
          </p:cNvPr>
          <p:cNvSpPr/>
          <p:nvPr/>
        </p:nvSpPr>
        <p:spPr>
          <a:xfrm>
            <a:off x="92241" y="5842533"/>
            <a:ext cx="287863" cy="290647"/>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40EA630-4789-93EC-0AD9-D6618E7C179B}"/>
              </a:ext>
            </a:extLst>
          </p:cNvPr>
          <p:cNvSpPr/>
          <p:nvPr/>
        </p:nvSpPr>
        <p:spPr>
          <a:xfrm>
            <a:off x="6253802" y="824776"/>
            <a:ext cx="287863" cy="290647"/>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14E9919D-70A2-092F-5C16-E6BE8288E49E}"/>
              </a:ext>
            </a:extLst>
          </p:cNvPr>
          <p:cNvPicPr>
            <a:picLocks noChangeAspect="1"/>
          </p:cNvPicPr>
          <p:nvPr/>
        </p:nvPicPr>
        <p:blipFill rotWithShape="1">
          <a:blip r:embed="rId4">
            <a:extLst>
              <a:ext uri="{28A0092B-C50C-407E-A947-70E740481C1C}">
                <a14:useLocalDpi xmlns:a14="http://schemas.microsoft.com/office/drawing/2010/main" val="0"/>
              </a:ext>
            </a:extLst>
          </a:blip>
          <a:srcRect l="-389" t="828" r="53898" b="-957"/>
          <a:stretch/>
        </p:blipFill>
        <p:spPr>
          <a:xfrm>
            <a:off x="440941" y="85042"/>
            <a:ext cx="5695968" cy="690048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8239E7C-0EBA-DBA2-279D-072564330AC5}"/>
              </a:ext>
            </a:extLst>
          </p:cNvPr>
          <p:cNvPicPr>
            <a:picLocks noChangeAspect="1"/>
          </p:cNvPicPr>
          <p:nvPr/>
        </p:nvPicPr>
        <p:blipFill rotWithShape="1">
          <a:blip r:embed="rId5">
            <a:extLst>
              <a:ext uri="{28A0092B-C50C-407E-A947-70E740481C1C}">
                <a14:useLocalDpi xmlns:a14="http://schemas.microsoft.com/office/drawing/2010/main" val="0"/>
              </a:ext>
            </a:extLst>
          </a:blip>
          <a:srcRect b="19984"/>
          <a:stretch/>
        </p:blipFill>
        <p:spPr>
          <a:xfrm>
            <a:off x="3515400" y="2919031"/>
            <a:ext cx="2583258" cy="3674698"/>
          </a:xfrm>
          <a:prstGeom prst="roundRect">
            <a:avLst>
              <a:gd name="adj" fmla="val 13166"/>
            </a:avLst>
          </a:prstGeom>
        </p:spPr>
      </p:pic>
      <p:sp>
        <p:nvSpPr>
          <p:cNvPr id="6" name="TextBox 5">
            <a:extLst>
              <a:ext uri="{FF2B5EF4-FFF2-40B4-BE49-F238E27FC236}">
                <a16:creationId xmlns:a16="http://schemas.microsoft.com/office/drawing/2014/main" id="{5172E4B7-14B7-CD76-BC98-587579424313}"/>
              </a:ext>
            </a:extLst>
          </p:cNvPr>
          <p:cNvSpPr txBox="1"/>
          <p:nvPr/>
        </p:nvSpPr>
        <p:spPr>
          <a:xfrm>
            <a:off x="160174" y="5205212"/>
            <a:ext cx="6093372" cy="590803"/>
          </a:xfrm>
          <a:prstGeom prst="rect">
            <a:avLst/>
          </a:prstGeom>
          <a:noFill/>
        </p:spPr>
        <p:txBody>
          <a:bodyPr wrap="square">
            <a:spAutoFit/>
          </a:bodyPr>
          <a:lstStyle/>
          <a:p>
            <a:pPr algn="ctr">
              <a:lnSpc>
                <a:spcPct val="150000"/>
              </a:lnSpc>
            </a:pPr>
            <a:r>
              <a:rPr lang="en-US" sz="2400">
                <a:solidFill>
                  <a:schemeClr val="bg1"/>
                </a:solidFill>
                <a:latin typeface="UTM Duepuntozero" panose="02040603050506020204" pitchFamily="18" charset="0"/>
              </a:rPr>
              <a:t>Nhóm thực hiện – Nhóm 6</a:t>
            </a:r>
          </a:p>
        </p:txBody>
      </p:sp>
      <p:grpSp>
        <p:nvGrpSpPr>
          <p:cNvPr id="7" name="Group 6">
            <a:extLst>
              <a:ext uri="{FF2B5EF4-FFF2-40B4-BE49-F238E27FC236}">
                <a16:creationId xmlns:a16="http://schemas.microsoft.com/office/drawing/2014/main" id="{982F168B-4072-8957-DD39-5A3C3543D7B5}"/>
              </a:ext>
            </a:extLst>
          </p:cNvPr>
          <p:cNvGrpSpPr/>
          <p:nvPr/>
        </p:nvGrpSpPr>
        <p:grpSpPr>
          <a:xfrm>
            <a:off x="1796374" y="1518083"/>
            <a:ext cx="2985101" cy="637013"/>
            <a:chOff x="939398" y="1180357"/>
            <a:chExt cx="2985101" cy="637013"/>
          </a:xfrm>
        </p:grpSpPr>
        <p:sp>
          <p:nvSpPr>
            <p:cNvPr id="8" name="Rectangle: Rounded Corners 7">
              <a:extLst>
                <a:ext uri="{FF2B5EF4-FFF2-40B4-BE49-F238E27FC236}">
                  <a16:creationId xmlns:a16="http://schemas.microsoft.com/office/drawing/2014/main" id="{1D39492B-79D3-FD20-8969-555242DAF921}"/>
                </a:ext>
              </a:extLst>
            </p:cNvPr>
            <p:cNvSpPr/>
            <p:nvPr/>
          </p:nvSpPr>
          <p:spPr>
            <a:xfrm>
              <a:off x="939398" y="1180357"/>
              <a:ext cx="2985101" cy="637013"/>
            </a:xfrm>
            <a:prstGeom prst="roundRect">
              <a:avLst>
                <a:gd name="adj" fmla="val 50000"/>
              </a:avLst>
            </a:prstGeom>
            <a:solidFill>
              <a:srgbClr val="5D3D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3C2E095-9052-5306-E823-F2419E4BB071}"/>
                </a:ext>
              </a:extLst>
            </p:cNvPr>
            <p:cNvSpPr/>
            <p:nvPr/>
          </p:nvSpPr>
          <p:spPr>
            <a:xfrm>
              <a:off x="1011181" y="1259406"/>
              <a:ext cx="2837417" cy="461666"/>
            </a:xfrm>
            <a:prstGeom prst="roundRect">
              <a:avLst>
                <a:gd name="adj" fmla="val 50000"/>
              </a:avLst>
            </a:prstGeom>
            <a:solidFill>
              <a:srgbClr val="FFE9C1"/>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5D3D1D"/>
                  </a:solidFill>
                  <a:latin typeface="UTM Duepuntozero" panose="02040603050506020204" pitchFamily="18" charset="0"/>
                </a:rPr>
                <a:t>ĐỒ ÁN CUỐI KÌ</a:t>
              </a:r>
            </a:p>
          </p:txBody>
        </p:sp>
      </p:grpSp>
      <p:sp>
        <p:nvSpPr>
          <p:cNvPr id="2" name="Rectangle: Rounded Corners 1">
            <a:extLst>
              <a:ext uri="{FF2B5EF4-FFF2-40B4-BE49-F238E27FC236}">
                <a16:creationId xmlns:a16="http://schemas.microsoft.com/office/drawing/2014/main" id="{6D655315-E726-25DD-71F5-4F8BBBDFA4C7}"/>
              </a:ext>
            </a:extLst>
          </p:cNvPr>
          <p:cNvSpPr/>
          <p:nvPr/>
        </p:nvSpPr>
        <p:spPr>
          <a:xfrm>
            <a:off x="10022552"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B929C1D-58EE-BE91-F693-3D429963A763}"/>
              </a:ext>
            </a:extLst>
          </p:cNvPr>
          <p:cNvSpPr txBox="1"/>
          <p:nvPr/>
        </p:nvSpPr>
        <p:spPr>
          <a:xfrm flipH="1">
            <a:off x="10159970"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4</a:t>
            </a:r>
          </a:p>
        </p:txBody>
      </p:sp>
      <p:sp>
        <p:nvSpPr>
          <p:cNvPr id="11" name="TextBox 10">
            <a:extLst>
              <a:ext uri="{FF2B5EF4-FFF2-40B4-BE49-F238E27FC236}">
                <a16:creationId xmlns:a16="http://schemas.microsoft.com/office/drawing/2014/main" id="{EA6A640A-7279-159F-24ED-794BEAFD51D6}"/>
              </a:ext>
            </a:extLst>
          </p:cNvPr>
          <p:cNvSpPr txBox="1"/>
          <p:nvPr/>
        </p:nvSpPr>
        <p:spPr>
          <a:xfrm>
            <a:off x="187210" y="2430641"/>
            <a:ext cx="6153197" cy="2600007"/>
          </a:xfrm>
          <a:prstGeom prst="rect">
            <a:avLst/>
          </a:prstGeom>
          <a:noFill/>
        </p:spPr>
        <p:txBody>
          <a:bodyPr wrap="square">
            <a:spAutoFit/>
          </a:bodyPr>
          <a:lstStyle/>
          <a:p>
            <a:pPr algn="ctr">
              <a:lnSpc>
                <a:spcPct val="150000"/>
              </a:lnSpc>
            </a:pPr>
            <a:r>
              <a:rPr lang="en-US" sz="3800">
                <a:solidFill>
                  <a:schemeClr val="bg1"/>
                </a:solidFill>
                <a:latin typeface="UTM Bienvenue" panose="02040603050506020204" pitchFamily="18" charset="0"/>
              </a:rPr>
              <a:t>HỆ THỐNG</a:t>
            </a:r>
          </a:p>
          <a:p>
            <a:pPr algn="ctr">
              <a:lnSpc>
                <a:spcPct val="150000"/>
              </a:lnSpc>
            </a:pPr>
            <a:r>
              <a:rPr lang="en-US" sz="3800">
                <a:solidFill>
                  <a:schemeClr val="bg1"/>
                </a:solidFill>
                <a:latin typeface="UTM Bienvenue" panose="02040603050506020204" pitchFamily="18" charset="0"/>
              </a:rPr>
              <a:t>QUẢN LÝ</a:t>
            </a:r>
          </a:p>
          <a:p>
            <a:pPr algn="ctr">
              <a:lnSpc>
                <a:spcPct val="150000"/>
              </a:lnSpc>
            </a:pPr>
            <a:r>
              <a:rPr lang="en-US" sz="3800">
                <a:solidFill>
                  <a:schemeClr val="bg1"/>
                </a:solidFill>
                <a:latin typeface="UTM Bienvenue" panose="02040603050506020204" pitchFamily="18" charset="0"/>
              </a:rPr>
              <a:t>NHÀ HÀNG</a:t>
            </a:r>
          </a:p>
        </p:txBody>
      </p:sp>
      <p:sp>
        <p:nvSpPr>
          <p:cNvPr id="19" name="Rectangle: Rounded Corners 18">
            <a:extLst>
              <a:ext uri="{FF2B5EF4-FFF2-40B4-BE49-F238E27FC236}">
                <a16:creationId xmlns:a16="http://schemas.microsoft.com/office/drawing/2014/main" id="{0B5F3B02-2B0C-F3BB-74D6-403885E4ACEE}"/>
              </a:ext>
            </a:extLst>
          </p:cNvPr>
          <p:cNvSpPr/>
          <p:nvPr/>
        </p:nvSpPr>
        <p:spPr>
          <a:xfrm>
            <a:off x="11063127"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5971C3-3895-BDCF-EA04-486F8603A5C1}"/>
              </a:ext>
            </a:extLst>
          </p:cNvPr>
          <p:cNvSpPr txBox="1"/>
          <p:nvPr/>
        </p:nvSpPr>
        <p:spPr>
          <a:xfrm flipH="1">
            <a:off x="11200545"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5</a:t>
            </a:r>
          </a:p>
        </p:txBody>
      </p:sp>
      <p:sp>
        <p:nvSpPr>
          <p:cNvPr id="22" name="TextBox 21">
            <a:extLst>
              <a:ext uri="{FF2B5EF4-FFF2-40B4-BE49-F238E27FC236}">
                <a16:creationId xmlns:a16="http://schemas.microsoft.com/office/drawing/2014/main" id="{802DF3FA-CAD1-AEED-1B44-06A7A4062CFE}"/>
              </a:ext>
            </a:extLst>
          </p:cNvPr>
          <p:cNvSpPr txBox="1"/>
          <p:nvPr/>
        </p:nvSpPr>
        <p:spPr>
          <a:xfrm>
            <a:off x="11063127" y="-1241980"/>
            <a:ext cx="6460347" cy="461665"/>
          </a:xfrm>
          <a:prstGeom prst="rect">
            <a:avLst/>
          </a:prstGeom>
          <a:noFill/>
        </p:spPr>
        <p:txBody>
          <a:bodyPr wrap="square">
            <a:spAutoFit/>
          </a:bodyPr>
          <a:lstStyle/>
          <a:p>
            <a:pPr algn="ctr"/>
            <a:r>
              <a:rPr lang="en-US" sz="2400">
                <a:solidFill>
                  <a:srgbClr val="5D3D1D"/>
                </a:solidFill>
                <a:latin typeface="UTM Duepuntozero" panose="02040603050506020204" pitchFamily="18" charset="0"/>
              </a:rPr>
              <a:t>NHẬP MÔN CÔNG NGHỆ PHẦN MỀM</a:t>
            </a:r>
            <a:endParaRPr lang="en-US" sz="2400" dirty="0">
              <a:solidFill>
                <a:srgbClr val="5D3D1D"/>
              </a:solidFill>
              <a:latin typeface="UTM Duepuntozero" panose="02040603050506020204" pitchFamily="18" charset="0"/>
            </a:endParaRPr>
          </a:p>
        </p:txBody>
      </p:sp>
      <p:grpSp>
        <p:nvGrpSpPr>
          <p:cNvPr id="23" name="Group 22">
            <a:extLst>
              <a:ext uri="{FF2B5EF4-FFF2-40B4-BE49-F238E27FC236}">
                <a16:creationId xmlns:a16="http://schemas.microsoft.com/office/drawing/2014/main" id="{4E8E1D80-B804-AEDD-1B40-D34BD1D1508B}"/>
              </a:ext>
            </a:extLst>
          </p:cNvPr>
          <p:cNvGrpSpPr/>
          <p:nvPr/>
        </p:nvGrpSpPr>
        <p:grpSpPr>
          <a:xfrm>
            <a:off x="3770823" y="508434"/>
            <a:ext cx="1608784" cy="461665"/>
            <a:chOff x="78347" y="128796"/>
            <a:chExt cx="2008635" cy="613793"/>
          </a:xfrm>
        </p:grpSpPr>
        <p:pic>
          <p:nvPicPr>
            <p:cNvPr id="24" name="Picture 23" descr="Logo&#10;&#10;Description automatically generated">
              <a:extLst>
                <a:ext uri="{FF2B5EF4-FFF2-40B4-BE49-F238E27FC236}">
                  <a16:creationId xmlns:a16="http://schemas.microsoft.com/office/drawing/2014/main" id="{E75FE32B-B100-73B7-9CC8-5E72FC0DDC34}"/>
                </a:ext>
              </a:extLst>
            </p:cNvPr>
            <p:cNvPicPr>
              <a:picLocks noChangeAspect="1"/>
            </p:cNvPicPr>
            <p:nvPr/>
          </p:nvPicPr>
          <p:blipFill>
            <a:blip r:embed="rId6"/>
            <a:stretch>
              <a:fillRect/>
            </a:stretch>
          </p:blipFill>
          <p:spPr>
            <a:xfrm>
              <a:off x="1473189" y="128796"/>
              <a:ext cx="613793" cy="613793"/>
            </a:xfrm>
            <a:prstGeom prst="rect">
              <a:avLst/>
            </a:prstGeom>
          </p:spPr>
        </p:pic>
        <p:pic>
          <p:nvPicPr>
            <p:cNvPr id="25" name="Picture 24" descr="A picture containing text, sign&#10;&#10;Description automatically generated">
              <a:extLst>
                <a:ext uri="{FF2B5EF4-FFF2-40B4-BE49-F238E27FC236}">
                  <a16:creationId xmlns:a16="http://schemas.microsoft.com/office/drawing/2014/main" id="{3D37795D-C88E-84AE-D4B9-B5E9CA5B12DD}"/>
                </a:ext>
              </a:extLst>
            </p:cNvPr>
            <p:cNvPicPr>
              <a:picLocks noChangeAspect="1"/>
            </p:cNvPicPr>
            <p:nvPr/>
          </p:nvPicPr>
          <p:blipFill>
            <a:blip r:embed="rId7"/>
            <a:stretch>
              <a:fillRect/>
            </a:stretch>
          </p:blipFill>
          <p:spPr>
            <a:xfrm>
              <a:off x="78347" y="193655"/>
              <a:ext cx="1102168" cy="548934"/>
            </a:xfrm>
            <a:prstGeom prst="rect">
              <a:avLst/>
            </a:prstGeom>
          </p:spPr>
        </p:pic>
      </p:grpSp>
    </p:spTree>
    <p:extLst>
      <p:ext uri="{BB962C8B-B14F-4D97-AF65-F5344CB8AC3E}">
        <p14:creationId xmlns:p14="http://schemas.microsoft.com/office/powerpoint/2010/main" val="301585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14:bounceEnd="86000">
                                          <p:cBhvr additive="base">
                                            <p:cTn id="7"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14:bounceEnd="86000">
                                          <p:cBhvr additive="base">
                                            <p:cTn id="11" dur="200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350"/>
                                      </p:stCondLst>
                                      <p:childTnLst>
                                        <p:set>
                                          <p:cBhvr>
                                            <p:cTn id="14" dur="1" fill="hold">
                                              <p:stCondLst>
                                                <p:cond delay="0"/>
                                              </p:stCondLst>
                                            </p:cTn>
                                            <p:tgtEl>
                                              <p:spTgt spid="37"/>
                                            </p:tgtEl>
                                            <p:attrNameLst>
                                              <p:attrName>style.visibility</p:attrName>
                                            </p:attrNameLst>
                                          </p:cBhvr>
                                          <p:to>
                                            <p:strVal val="visible"/>
                                          </p:to>
                                        </p:set>
                                        <p:anim calcmode="lin" valueType="num" p14:bounceEnd="86000">
                                          <p:cBhvr additive="base">
                                            <p:cTn id="15" dur="2000" fill="hold"/>
                                            <p:tgtEl>
                                              <p:spTgt spid="37"/>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350"/>
                                      </p:stCondLst>
                                      <p:childTnLst>
                                        <p:set>
                                          <p:cBhvr>
                                            <p:cTn id="18" dur="1" fill="hold">
                                              <p:stCondLst>
                                                <p:cond delay="0"/>
                                              </p:stCondLst>
                                            </p:cTn>
                                            <p:tgtEl>
                                              <p:spTgt spid="53"/>
                                            </p:tgtEl>
                                            <p:attrNameLst>
                                              <p:attrName>style.visibility</p:attrName>
                                            </p:attrNameLst>
                                          </p:cBhvr>
                                          <p:to>
                                            <p:strVal val="visible"/>
                                          </p:to>
                                        </p:set>
                                        <p:anim calcmode="lin" valueType="num" p14:bounceEnd="86000">
                                          <p:cBhvr additive="base">
                                            <p:cTn id="19" dur="2000" fill="hold"/>
                                            <p:tgtEl>
                                              <p:spTgt spid="53"/>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450"/>
                                      </p:stCondLst>
                                      <p:childTnLst>
                                        <p:set>
                                          <p:cBhvr>
                                            <p:cTn id="22" dur="1" fill="hold">
                                              <p:stCondLst>
                                                <p:cond delay="0"/>
                                              </p:stCondLst>
                                            </p:cTn>
                                            <p:tgtEl>
                                              <p:spTgt spid="38"/>
                                            </p:tgtEl>
                                            <p:attrNameLst>
                                              <p:attrName>style.visibility</p:attrName>
                                            </p:attrNameLst>
                                          </p:cBhvr>
                                          <p:to>
                                            <p:strVal val="visible"/>
                                          </p:to>
                                        </p:set>
                                        <p:anim calcmode="lin" valueType="num" p14:bounceEnd="86000">
                                          <p:cBhvr additive="base">
                                            <p:cTn id="23" dur="2000" fill="hold"/>
                                            <p:tgtEl>
                                              <p:spTgt spid="38"/>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450"/>
                                      </p:stCondLst>
                                      <p:childTnLst>
                                        <p:set>
                                          <p:cBhvr>
                                            <p:cTn id="26" dur="1" fill="hold">
                                              <p:stCondLst>
                                                <p:cond delay="0"/>
                                              </p:stCondLst>
                                            </p:cTn>
                                            <p:tgtEl>
                                              <p:spTgt spid="54"/>
                                            </p:tgtEl>
                                            <p:attrNameLst>
                                              <p:attrName>style.visibility</p:attrName>
                                            </p:attrNameLst>
                                          </p:cBhvr>
                                          <p:to>
                                            <p:strVal val="visible"/>
                                          </p:to>
                                        </p:set>
                                        <p:anim calcmode="lin" valueType="num" p14:bounceEnd="86000">
                                          <p:cBhvr additive="base">
                                            <p:cTn id="27" dur="2000" fill="hold"/>
                                            <p:tgtEl>
                                              <p:spTgt spid="54"/>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86000">
                                      <p:stCondLst>
                                        <p:cond delay="550"/>
                                      </p:stCondLst>
                                      <p:childTnLst>
                                        <p:set>
                                          <p:cBhvr>
                                            <p:cTn id="30" dur="1" fill="hold">
                                              <p:stCondLst>
                                                <p:cond delay="0"/>
                                              </p:stCondLst>
                                            </p:cTn>
                                            <p:tgtEl>
                                              <p:spTgt spid="2"/>
                                            </p:tgtEl>
                                            <p:attrNameLst>
                                              <p:attrName>style.visibility</p:attrName>
                                            </p:attrNameLst>
                                          </p:cBhvr>
                                          <p:to>
                                            <p:strVal val="visible"/>
                                          </p:to>
                                        </p:set>
                                        <p:anim calcmode="lin" valueType="num" p14:bounceEnd="86000">
                                          <p:cBhvr additive="base">
                                            <p:cTn id="31" dur="2000" fill="hold"/>
                                            <p:tgtEl>
                                              <p:spTgt spid="2"/>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550"/>
                                      </p:stCondLst>
                                      <p:childTnLst>
                                        <p:set>
                                          <p:cBhvr>
                                            <p:cTn id="34" dur="1" fill="hold">
                                              <p:stCondLst>
                                                <p:cond delay="0"/>
                                              </p:stCondLst>
                                            </p:cTn>
                                            <p:tgtEl>
                                              <p:spTgt spid="3"/>
                                            </p:tgtEl>
                                            <p:attrNameLst>
                                              <p:attrName>style.visibility</p:attrName>
                                            </p:attrNameLst>
                                          </p:cBhvr>
                                          <p:to>
                                            <p:strVal val="visible"/>
                                          </p:to>
                                        </p:set>
                                        <p:anim calcmode="lin" valueType="num" p14:bounceEnd="86000">
                                          <p:cBhvr additive="base">
                                            <p:cTn id="35" dur="2000" fill="hold"/>
                                            <p:tgtEl>
                                              <p:spTgt spid="3"/>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86000">
                                      <p:stCondLst>
                                        <p:cond delay="550"/>
                                      </p:stCondLst>
                                      <p:childTnLst>
                                        <p:set>
                                          <p:cBhvr>
                                            <p:cTn id="38" dur="1" fill="hold">
                                              <p:stCondLst>
                                                <p:cond delay="0"/>
                                              </p:stCondLst>
                                            </p:cTn>
                                            <p:tgtEl>
                                              <p:spTgt spid="19"/>
                                            </p:tgtEl>
                                            <p:attrNameLst>
                                              <p:attrName>style.visibility</p:attrName>
                                            </p:attrNameLst>
                                          </p:cBhvr>
                                          <p:to>
                                            <p:strVal val="visible"/>
                                          </p:to>
                                        </p:set>
                                        <p:anim calcmode="lin" valueType="num" p14:bounceEnd="86000">
                                          <p:cBhvr additive="base">
                                            <p:cTn id="39" dur="2000" fill="hold"/>
                                            <p:tgtEl>
                                              <p:spTgt spid="19"/>
                                            </p:tgtEl>
                                            <p:attrNameLst>
                                              <p:attrName>ppt_x</p:attrName>
                                            </p:attrNameLst>
                                          </p:cBhvr>
                                          <p:tavLst>
                                            <p:tav tm="0">
                                              <p:val>
                                                <p:strVal val="#ppt_x"/>
                                              </p:val>
                                            </p:tav>
                                            <p:tav tm="100000">
                                              <p:val>
                                                <p:strVal val="#ppt_x"/>
                                              </p:val>
                                            </p:tav>
                                          </p:tavLst>
                                        </p:anim>
                                        <p:anim calcmode="lin" valueType="num" p14:bounceEnd="86000">
                                          <p:cBhvr additive="base">
                                            <p:cTn id="40" dur="20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6000">
                                      <p:stCondLst>
                                        <p:cond delay="550"/>
                                      </p:stCondLst>
                                      <p:childTnLst>
                                        <p:set>
                                          <p:cBhvr>
                                            <p:cTn id="42" dur="1" fill="hold">
                                              <p:stCondLst>
                                                <p:cond delay="0"/>
                                              </p:stCondLst>
                                            </p:cTn>
                                            <p:tgtEl>
                                              <p:spTgt spid="21"/>
                                            </p:tgtEl>
                                            <p:attrNameLst>
                                              <p:attrName>style.visibility</p:attrName>
                                            </p:attrNameLst>
                                          </p:cBhvr>
                                          <p:to>
                                            <p:strVal val="visible"/>
                                          </p:to>
                                        </p:set>
                                        <p:anim calcmode="lin" valueType="num" p14:bounceEnd="86000">
                                          <p:cBhvr additive="base">
                                            <p:cTn id="43" dur="2000" fill="hold"/>
                                            <p:tgtEl>
                                              <p:spTgt spid="21"/>
                                            </p:tgtEl>
                                            <p:attrNameLst>
                                              <p:attrName>ppt_x</p:attrName>
                                            </p:attrNameLst>
                                          </p:cBhvr>
                                          <p:tavLst>
                                            <p:tav tm="0">
                                              <p:val>
                                                <p:strVal val="#ppt_x"/>
                                              </p:val>
                                            </p:tav>
                                            <p:tav tm="100000">
                                              <p:val>
                                                <p:strVal val="#ppt_x"/>
                                              </p:val>
                                            </p:tav>
                                          </p:tavLst>
                                        </p:anim>
                                        <p:anim calcmode="lin" valueType="num" p14:bounceEnd="86000">
                                          <p:cBhvr additive="base">
                                            <p:cTn id="44"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2" grpId="0"/>
          <p:bldP spid="37" grpId="0" animBg="1"/>
          <p:bldP spid="53" grpId="0"/>
          <p:bldP spid="38" grpId="0" animBg="1"/>
          <p:bldP spid="54" grpId="0"/>
          <p:bldP spid="2" grpId="0" animBg="1"/>
          <p:bldP spid="3" grpId="0"/>
          <p:bldP spid="19" grpId="0" animBg="1"/>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000" fill="hold"/>
                                            <p:tgtEl>
                                              <p:spTgt spid="36"/>
                                            </p:tgtEl>
                                            <p:attrNameLst>
                                              <p:attrName>ppt_x</p:attrName>
                                            </p:attrNameLst>
                                          </p:cBhvr>
                                          <p:tavLst>
                                            <p:tav tm="0">
                                              <p:val>
                                                <p:strVal val="#ppt_x"/>
                                              </p:val>
                                            </p:tav>
                                            <p:tav tm="100000">
                                              <p:val>
                                                <p:strVal val="#ppt_x"/>
                                              </p:val>
                                            </p:tav>
                                          </p:tavLst>
                                        </p:anim>
                                        <p:anim calcmode="lin" valueType="num">
                                          <p:cBhvr additive="base">
                                            <p:cTn id="8" dur="2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2000" fill="hold"/>
                                            <p:tgtEl>
                                              <p:spTgt spid="52"/>
                                            </p:tgtEl>
                                            <p:attrNameLst>
                                              <p:attrName>ppt_x</p:attrName>
                                            </p:attrNameLst>
                                          </p:cBhvr>
                                          <p:tavLst>
                                            <p:tav tm="0">
                                              <p:val>
                                                <p:strVal val="#ppt_x"/>
                                              </p:val>
                                            </p:tav>
                                            <p:tav tm="100000">
                                              <p:val>
                                                <p:strVal val="#ppt_x"/>
                                              </p:val>
                                            </p:tav>
                                          </p:tavLst>
                                        </p:anim>
                                        <p:anim calcmode="lin" valueType="num">
                                          <p:cBhvr additive="base">
                                            <p:cTn id="12" dur="20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35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2000" fill="hold"/>
                                            <p:tgtEl>
                                              <p:spTgt spid="37"/>
                                            </p:tgtEl>
                                            <p:attrNameLst>
                                              <p:attrName>ppt_x</p:attrName>
                                            </p:attrNameLst>
                                          </p:cBhvr>
                                          <p:tavLst>
                                            <p:tav tm="0">
                                              <p:val>
                                                <p:strVal val="#ppt_x"/>
                                              </p:val>
                                            </p:tav>
                                            <p:tav tm="100000">
                                              <p:val>
                                                <p:strVal val="#ppt_x"/>
                                              </p:val>
                                            </p:tav>
                                          </p:tavLst>
                                        </p:anim>
                                        <p:anim calcmode="lin" valueType="num">
                                          <p:cBhvr additive="base">
                                            <p:cTn id="16" dur="20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5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2000" fill="hold"/>
                                            <p:tgtEl>
                                              <p:spTgt spid="53"/>
                                            </p:tgtEl>
                                            <p:attrNameLst>
                                              <p:attrName>ppt_x</p:attrName>
                                            </p:attrNameLst>
                                          </p:cBhvr>
                                          <p:tavLst>
                                            <p:tav tm="0">
                                              <p:val>
                                                <p:strVal val="#ppt_x"/>
                                              </p:val>
                                            </p:tav>
                                            <p:tav tm="100000">
                                              <p:val>
                                                <p:strVal val="#ppt_x"/>
                                              </p:val>
                                            </p:tav>
                                          </p:tavLst>
                                        </p:anim>
                                        <p:anim calcmode="lin" valueType="num">
                                          <p:cBhvr additive="base">
                                            <p:cTn id="20" dur="2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5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2000" fill="hold"/>
                                            <p:tgtEl>
                                              <p:spTgt spid="38"/>
                                            </p:tgtEl>
                                            <p:attrNameLst>
                                              <p:attrName>ppt_x</p:attrName>
                                            </p:attrNameLst>
                                          </p:cBhvr>
                                          <p:tavLst>
                                            <p:tav tm="0">
                                              <p:val>
                                                <p:strVal val="#ppt_x"/>
                                              </p:val>
                                            </p:tav>
                                            <p:tav tm="100000">
                                              <p:val>
                                                <p:strVal val="#ppt_x"/>
                                              </p:val>
                                            </p:tav>
                                          </p:tavLst>
                                        </p:anim>
                                        <p:anim calcmode="lin" valueType="num">
                                          <p:cBhvr additive="base">
                                            <p:cTn id="24" dur="20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4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2000" fill="hold"/>
                                            <p:tgtEl>
                                              <p:spTgt spid="54"/>
                                            </p:tgtEl>
                                            <p:attrNameLst>
                                              <p:attrName>ppt_x</p:attrName>
                                            </p:attrNameLst>
                                          </p:cBhvr>
                                          <p:tavLst>
                                            <p:tav tm="0">
                                              <p:val>
                                                <p:strVal val="#ppt_x"/>
                                              </p:val>
                                            </p:tav>
                                            <p:tav tm="100000">
                                              <p:val>
                                                <p:strVal val="#ppt_x"/>
                                              </p:val>
                                            </p:tav>
                                          </p:tavLst>
                                        </p:anim>
                                        <p:anim calcmode="lin" valueType="num">
                                          <p:cBhvr additive="base">
                                            <p:cTn id="28" dur="20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2000" fill="hold"/>
                                            <p:tgtEl>
                                              <p:spTgt spid="2"/>
                                            </p:tgtEl>
                                            <p:attrNameLst>
                                              <p:attrName>ppt_x</p:attrName>
                                            </p:attrNameLst>
                                          </p:cBhvr>
                                          <p:tavLst>
                                            <p:tav tm="0">
                                              <p:val>
                                                <p:strVal val="#ppt_x"/>
                                              </p:val>
                                            </p:tav>
                                            <p:tav tm="100000">
                                              <p:val>
                                                <p:strVal val="#ppt_x"/>
                                              </p:val>
                                            </p:tav>
                                          </p:tavLst>
                                        </p:anim>
                                        <p:anim calcmode="lin" valueType="num">
                                          <p:cBhvr additive="base">
                                            <p:cTn id="32" dur="20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5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2000" fill="hold"/>
                                            <p:tgtEl>
                                              <p:spTgt spid="3"/>
                                            </p:tgtEl>
                                            <p:attrNameLst>
                                              <p:attrName>ppt_x</p:attrName>
                                            </p:attrNameLst>
                                          </p:cBhvr>
                                          <p:tavLst>
                                            <p:tav tm="0">
                                              <p:val>
                                                <p:strVal val="#ppt_x"/>
                                              </p:val>
                                            </p:tav>
                                            <p:tav tm="100000">
                                              <p:val>
                                                <p:strVal val="#ppt_x"/>
                                              </p:val>
                                            </p:tav>
                                          </p:tavLst>
                                        </p:anim>
                                        <p:anim calcmode="lin" valueType="num">
                                          <p:cBhvr additive="base">
                                            <p:cTn id="36" dur="20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5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2000" fill="hold"/>
                                            <p:tgtEl>
                                              <p:spTgt spid="19"/>
                                            </p:tgtEl>
                                            <p:attrNameLst>
                                              <p:attrName>ppt_x</p:attrName>
                                            </p:attrNameLst>
                                          </p:cBhvr>
                                          <p:tavLst>
                                            <p:tav tm="0">
                                              <p:val>
                                                <p:strVal val="#ppt_x"/>
                                              </p:val>
                                            </p:tav>
                                            <p:tav tm="100000">
                                              <p:val>
                                                <p:strVal val="#ppt_x"/>
                                              </p:val>
                                            </p:tav>
                                          </p:tavLst>
                                        </p:anim>
                                        <p:anim calcmode="lin" valueType="num">
                                          <p:cBhvr additive="base">
                                            <p:cTn id="40" dur="20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2000" fill="hold"/>
                                            <p:tgtEl>
                                              <p:spTgt spid="21"/>
                                            </p:tgtEl>
                                            <p:attrNameLst>
                                              <p:attrName>ppt_x</p:attrName>
                                            </p:attrNameLst>
                                          </p:cBhvr>
                                          <p:tavLst>
                                            <p:tav tm="0">
                                              <p:val>
                                                <p:strVal val="#ppt_x"/>
                                              </p:val>
                                            </p:tav>
                                            <p:tav tm="100000">
                                              <p:val>
                                                <p:strVal val="#ppt_x"/>
                                              </p:val>
                                            </p:tav>
                                          </p:tavLst>
                                        </p:anim>
                                        <p:anim calcmode="lin" valueType="num">
                                          <p:cBhvr additive="base">
                                            <p:cTn id="44"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2" grpId="0"/>
          <p:bldP spid="37" grpId="0" animBg="1"/>
          <p:bldP spid="53" grpId="0"/>
          <p:bldP spid="38" grpId="0" animBg="1"/>
          <p:bldP spid="54" grpId="0"/>
          <p:bldP spid="2" grpId="0" animBg="1"/>
          <p:bldP spid="3" grpId="0"/>
          <p:bldP spid="19" grpId="0" animBg="1"/>
          <p:bldP spid="21"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8593561" y="3633137"/>
            <a:ext cx="1264564" cy="587599"/>
          </a:xfrm>
          <a:prstGeom prst="rect">
            <a:avLst/>
          </a:prstGeom>
        </p:spPr>
      </p:pic>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C4D2D0-D1D2-3DDC-19D8-7C0E7B5B1A58}"/>
              </a:ext>
            </a:extLst>
          </p:cNvPr>
          <p:cNvSpPr txBox="1"/>
          <p:nvPr/>
        </p:nvSpPr>
        <p:spPr>
          <a:xfrm>
            <a:off x="8631698" y="1623136"/>
            <a:ext cx="2465321" cy="1754326"/>
          </a:xfrm>
          <a:prstGeom prst="rect">
            <a:avLst/>
          </a:prstGeom>
          <a:noFill/>
        </p:spPr>
        <p:txBody>
          <a:bodyPr wrap="square" rtlCol="0">
            <a:spAutoFit/>
          </a:bodyPr>
          <a:lstStyle/>
          <a:p>
            <a:pPr algn="ctr"/>
            <a:r>
              <a:rPr lang="en-US" sz="3600">
                <a:solidFill>
                  <a:srgbClr val="5D3D1D"/>
                </a:solidFill>
                <a:latin typeface="UTM Duepuntozero" panose="02040603050506020204" pitchFamily="18" charset="0"/>
              </a:rPr>
              <a:t>Sơ Đồ</a:t>
            </a:r>
          </a:p>
          <a:p>
            <a:pPr algn="ctr"/>
            <a:r>
              <a:rPr lang="en-US" sz="3600">
                <a:solidFill>
                  <a:srgbClr val="5D3D1D"/>
                </a:solidFill>
                <a:latin typeface="UTM Duepuntozero" panose="02040603050506020204" pitchFamily="18" charset="0"/>
              </a:rPr>
              <a:t>Hoạt Động</a:t>
            </a:r>
          </a:p>
          <a:p>
            <a:pPr algn="ctr"/>
            <a:r>
              <a:rPr lang="en-US" sz="3600">
                <a:solidFill>
                  <a:srgbClr val="5D3D1D"/>
                </a:solidFill>
                <a:latin typeface="UTM Duepuntozero" panose="02040603050506020204" pitchFamily="18" charset="0"/>
              </a:rPr>
              <a:t>Đặt Món</a:t>
            </a:r>
          </a:p>
        </p:txBody>
      </p:sp>
      <p:pic>
        <p:nvPicPr>
          <p:cNvPr id="21506" name="Picture 2">
            <a:extLst>
              <a:ext uri="{FF2B5EF4-FFF2-40B4-BE49-F238E27FC236}">
                <a16:creationId xmlns:a16="http://schemas.microsoft.com/office/drawing/2014/main" id="{C4DB78E3-AAD5-EA7B-2C53-FCA35DD5F7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7641" y="18802"/>
            <a:ext cx="6124199" cy="686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6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499770" flipH="1">
            <a:off x="2457548" y="2218611"/>
            <a:ext cx="1489436" cy="1369085"/>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12728264" y="4323209"/>
            <a:ext cx="1264564" cy="587599"/>
          </a:xfrm>
          <a:prstGeom prst="rect">
            <a:avLst/>
          </a:prstGeom>
        </p:spPr>
      </p:pic>
      <p:sp>
        <p:nvSpPr>
          <p:cNvPr id="21" name="TextBox 20">
            <a:extLst>
              <a:ext uri="{FF2B5EF4-FFF2-40B4-BE49-F238E27FC236}">
                <a16:creationId xmlns:a16="http://schemas.microsoft.com/office/drawing/2014/main" id="{DAA6F3DF-B025-96A7-1365-33F0140D5460}"/>
              </a:ext>
            </a:extLst>
          </p:cNvPr>
          <p:cNvSpPr txBox="1"/>
          <p:nvPr/>
        </p:nvSpPr>
        <p:spPr>
          <a:xfrm>
            <a:off x="12960915" y="-1139601"/>
            <a:ext cx="2465321" cy="1077218"/>
          </a:xfrm>
          <a:prstGeom prst="rect">
            <a:avLst/>
          </a:prstGeom>
          <a:noFill/>
        </p:spPr>
        <p:txBody>
          <a:bodyPr wrap="square" rtlCol="0">
            <a:spAutoFit/>
          </a:bodyPr>
          <a:lstStyle/>
          <a:p>
            <a:pPr algn="ctr"/>
            <a:r>
              <a:rPr lang="en-US" sz="3200">
                <a:latin typeface="Freestyle Script" panose="030804020302050B0404" pitchFamily="66" charset="0"/>
              </a:rPr>
              <a:t>Form Them</a:t>
            </a:r>
          </a:p>
          <a:p>
            <a:pPr algn="ctr"/>
            <a:r>
              <a:rPr lang="en-US" sz="3200">
                <a:latin typeface="Freestyle Script" panose="030804020302050B0404" pitchFamily="66" charset="0"/>
              </a:rPr>
              <a:t>Don Dat Hang</a:t>
            </a:r>
          </a:p>
        </p:txBody>
      </p:sp>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5918A2F-40D1-60E6-36AB-F67BCCBEF949}"/>
              </a:ext>
            </a:extLst>
          </p:cNvPr>
          <p:cNvSpPr txBox="1"/>
          <p:nvPr/>
        </p:nvSpPr>
        <p:spPr>
          <a:xfrm>
            <a:off x="1443240" y="3428999"/>
            <a:ext cx="2465321" cy="1754326"/>
          </a:xfrm>
          <a:prstGeom prst="rect">
            <a:avLst/>
          </a:prstGeom>
          <a:noFill/>
        </p:spPr>
        <p:txBody>
          <a:bodyPr wrap="square" rtlCol="0">
            <a:spAutoFit/>
          </a:bodyPr>
          <a:lstStyle/>
          <a:p>
            <a:pPr algn="ctr"/>
            <a:r>
              <a:rPr lang="en-US" sz="3600">
                <a:solidFill>
                  <a:schemeClr val="bg1"/>
                </a:solidFill>
                <a:latin typeface="UTM Duepuntozero" panose="02040603050506020204" pitchFamily="18" charset="0"/>
              </a:rPr>
              <a:t>Sơ Đồ</a:t>
            </a:r>
          </a:p>
          <a:p>
            <a:pPr algn="ctr"/>
            <a:r>
              <a:rPr lang="en-US" sz="3600">
                <a:solidFill>
                  <a:schemeClr val="bg1"/>
                </a:solidFill>
                <a:latin typeface="UTM Duepuntozero" panose="02040603050506020204" pitchFamily="18" charset="0"/>
              </a:rPr>
              <a:t>Hoạt Động</a:t>
            </a:r>
          </a:p>
          <a:p>
            <a:pPr algn="ctr"/>
            <a:r>
              <a:rPr lang="en-US" sz="3600">
                <a:solidFill>
                  <a:schemeClr val="bg1"/>
                </a:solidFill>
                <a:latin typeface="UTM Duepuntozero" panose="02040603050506020204" pitchFamily="18" charset="0"/>
              </a:rPr>
              <a:t>Thêm Món</a:t>
            </a:r>
          </a:p>
        </p:txBody>
      </p:sp>
      <p:pic>
        <p:nvPicPr>
          <p:cNvPr id="22530" name="Picture 2">
            <a:extLst>
              <a:ext uri="{FF2B5EF4-FFF2-40B4-BE49-F238E27FC236}">
                <a16:creationId xmlns:a16="http://schemas.microsoft.com/office/drawing/2014/main" id="{416EE216-1B1B-A786-D58D-9A7DBCF934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8561" y="0"/>
            <a:ext cx="5822546" cy="689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04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B6FB29-23E4-579D-BAFC-2CDA1F8C6837}"/>
              </a:ext>
            </a:extLst>
          </p:cNvPr>
          <p:cNvSpPr>
            <a:spLocks/>
          </p:cNvSpPr>
          <p:nvPr/>
        </p:nvSpPr>
        <p:spPr>
          <a:xfrm rot="5400000">
            <a:off x="4374387" y="-945387"/>
            <a:ext cx="3443226" cy="12192003"/>
          </a:xfrm>
          <a:prstGeom prst="rect">
            <a:avLst/>
          </a:prstGeom>
          <a:solidFill>
            <a:srgbClr val="5D3D1D"/>
          </a:solidFill>
          <a:ln>
            <a:solidFill>
              <a:srgbClr val="5D3D1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UTM Duepuntozero" panose="02040603050506020204" pitchFamily="18" charset="0"/>
            </a:endParaRPr>
          </a:p>
        </p:txBody>
      </p:sp>
      <p:pic>
        <p:nvPicPr>
          <p:cNvPr id="15" name="Graphic 14" descr="Line arrow: Clockwise curve outline">
            <a:extLst>
              <a:ext uri="{FF2B5EF4-FFF2-40B4-BE49-F238E27FC236}">
                <a16:creationId xmlns:a16="http://schemas.microsoft.com/office/drawing/2014/main" id="{08651E6D-ADE7-E024-B0A2-7C774F44A6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73220" flipH="1">
            <a:off x="15625904" y="3131192"/>
            <a:ext cx="994779" cy="914400"/>
          </a:xfrm>
          <a:prstGeom prst="rect">
            <a:avLst/>
          </a:prstGeom>
        </p:spPr>
      </p:pic>
      <p:pic>
        <p:nvPicPr>
          <p:cNvPr id="19" name="Graphic 18" descr="Back outline">
            <a:extLst>
              <a:ext uri="{FF2B5EF4-FFF2-40B4-BE49-F238E27FC236}">
                <a16:creationId xmlns:a16="http://schemas.microsoft.com/office/drawing/2014/main" id="{0AB23A5C-517B-385A-37B5-974352CF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683960" flipV="1">
            <a:off x="8593561" y="3633137"/>
            <a:ext cx="1264564" cy="587599"/>
          </a:xfrm>
          <a:prstGeom prst="rect">
            <a:avLst/>
          </a:prstGeom>
        </p:spPr>
      </p:pic>
      <p:grpSp>
        <p:nvGrpSpPr>
          <p:cNvPr id="22" name="Group 21">
            <a:extLst>
              <a:ext uri="{FF2B5EF4-FFF2-40B4-BE49-F238E27FC236}">
                <a16:creationId xmlns:a16="http://schemas.microsoft.com/office/drawing/2014/main" id="{976A1A50-1FBF-CCF8-A7AD-47DCB0192AAE}"/>
              </a:ext>
            </a:extLst>
          </p:cNvPr>
          <p:cNvGrpSpPr/>
          <p:nvPr/>
        </p:nvGrpSpPr>
        <p:grpSpPr>
          <a:xfrm>
            <a:off x="2764152" y="-2244737"/>
            <a:ext cx="7778924" cy="1709912"/>
            <a:chOff x="2153412" y="641421"/>
            <a:chExt cx="7778924" cy="1709912"/>
          </a:xfrm>
          <a:solidFill>
            <a:srgbClr val="C0A695"/>
          </a:solidFill>
        </p:grpSpPr>
        <p:sp>
          <p:nvSpPr>
            <p:cNvPr id="23" name="Flowchart: Alternate Process 22">
              <a:extLst>
                <a:ext uri="{FF2B5EF4-FFF2-40B4-BE49-F238E27FC236}">
                  <a16:creationId xmlns:a16="http://schemas.microsoft.com/office/drawing/2014/main" id="{D525CF50-7612-6E62-9D05-611703DF8248}"/>
                </a:ext>
              </a:extLst>
            </p:cNvPr>
            <p:cNvSpPr/>
            <p:nvPr/>
          </p:nvSpPr>
          <p:spPr>
            <a:xfrm>
              <a:off x="2153412" y="641421"/>
              <a:ext cx="7778924" cy="1709912"/>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522611-C83C-63BC-25F4-DFD6579F704D}"/>
                </a:ext>
              </a:extLst>
            </p:cNvPr>
            <p:cNvSpPr txBox="1"/>
            <p:nvPr/>
          </p:nvSpPr>
          <p:spPr>
            <a:xfrm>
              <a:off x="2373964" y="1117600"/>
              <a:ext cx="7416769" cy="707886"/>
            </a:xfrm>
            <a:prstGeom prst="rect">
              <a:avLst/>
            </a:prstGeom>
            <a:solidFill>
              <a:schemeClr val="bg1"/>
            </a:solidFill>
            <a:ln>
              <a:solidFill>
                <a:schemeClr val="bg1"/>
              </a:solidFill>
            </a:ln>
          </p:spPr>
          <p:txBody>
            <a:bodyPr wrap="square" rtlCol="0">
              <a:spAutoFit/>
            </a:bodyPr>
            <a:lstStyle/>
            <a:p>
              <a:pPr algn="ctr"/>
              <a:r>
                <a:rPr lang="en-US" sz="4000" b="1">
                  <a:solidFill>
                    <a:srgbClr val="5D3D1D"/>
                  </a:solidFill>
                  <a:latin typeface="UTM Duepuntozero" panose="02040603050506020204" pitchFamily="18" charset="0"/>
                </a:rPr>
                <a:t>LĨNH VỰC THẾ MẠNH</a:t>
              </a:r>
            </a:p>
          </p:txBody>
        </p:sp>
      </p:grpSp>
      <p:grpSp>
        <p:nvGrpSpPr>
          <p:cNvPr id="25" name="Group 24">
            <a:extLst>
              <a:ext uri="{FF2B5EF4-FFF2-40B4-BE49-F238E27FC236}">
                <a16:creationId xmlns:a16="http://schemas.microsoft.com/office/drawing/2014/main" id="{65C0456F-3453-B82F-7FA7-3EE9CB2ACF1E}"/>
              </a:ext>
            </a:extLst>
          </p:cNvPr>
          <p:cNvGrpSpPr/>
          <p:nvPr/>
        </p:nvGrpSpPr>
        <p:grpSpPr>
          <a:xfrm>
            <a:off x="-6060666" y="4502155"/>
            <a:ext cx="3125435" cy="4107297"/>
            <a:chOff x="7253440" y="2697128"/>
            <a:chExt cx="3125435" cy="4107297"/>
          </a:xfrm>
        </p:grpSpPr>
        <p:sp>
          <p:nvSpPr>
            <p:cNvPr id="26" name="Google Shape;2055;p50">
              <a:extLst>
                <a:ext uri="{FF2B5EF4-FFF2-40B4-BE49-F238E27FC236}">
                  <a16:creationId xmlns:a16="http://schemas.microsoft.com/office/drawing/2014/main" id="{AD772EE3-6E13-CAF7-4E46-C425E2D58F6B}"/>
                </a:ext>
              </a:extLst>
            </p:cNvPr>
            <p:cNvSpPr txBox="1">
              <a:spLocks/>
            </p:cNvSpPr>
            <p:nvPr/>
          </p:nvSpPr>
          <p:spPr>
            <a:xfrm>
              <a:off x="7253440" y="3089518"/>
              <a:ext cx="3125435" cy="354641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SẢN PHẨM</a:t>
              </a:r>
            </a:p>
            <a:p>
              <a:pPr marL="0" indent="0" algn="ctr">
                <a:spcAft>
                  <a:spcPts val="1600"/>
                </a:spcAft>
                <a:buFont typeface="Arial" panose="020B0604020202020204" pitchFamily="34" charset="0"/>
                <a:buNone/>
              </a:pPr>
              <a:r>
                <a:rPr lang="en-US" sz="3600">
                  <a:solidFill>
                    <a:srgbClr val="5D3D1D"/>
                  </a:solidFill>
                  <a:latin typeface="UTM Duepuntozero" panose="02040603050506020204" pitchFamily="18" charset="0"/>
                </a:rPr>
                <a:t>CNTT</a:t>
              </a:r>
            </a:p>
          </p:txBody>
        </p:sp>
        <p:sp>
          <p:nvSpPr>
            <p:cNvPr id="27" name="Rectangle: Rounded Corners 26">
              <a:extLst>
                <a:ext uri="{FF2B5EF4-FFF2-40B4-BE49-F238E27FC236}">
                  <a16:creationId xmlns:a16="http://schemas.microsoft.com/office/drawing/2014/main" id="{414222CD-F8EC-2E2C-B2E8-A9E34E14B5A0}"/>
                </a:ext>
              </a:extLst>
            </p:cNvPr>
            <p:cNvSpPr/>
            <p:nvPr/>
          </p:nvSpPr>
          <p:spPr>
            <a:xfrm>
              <a:off x="7269629" y="2697128"/>
              <a:ext cx="3043338" cy="4107297"/>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grpSp>
        <p:nvGrpSpPr>
          <p:cNvPr id="28" name="Group 27">
            <a:extLst>
              <a:ext uri="{FF2B5EF4-FFF2-40B4-BE49-F238E27FC236}">
                <a16:creationId xmlns:a16="http://schemas.microsoft.com/office/drawing/2014/main" id="{A8D9DBB6-81FD-E2FE-64CA-5840855E55FA}"/>
              </a:ext>
            </a:extLst>
          </p:cNvPr>
          <p:cNvGrpSpPr/>
          <p:nvPr/>
        </p:nvGrpSpPr>
        <p:grpSpPr>
          <a:xfrm>
            <a:off x="12974102" y="6210252"/>
            <a:ext cx="3125436" cy="4107299"/>
            <a:chOff x="3618935" y="2580925"/>
            <a:chExt cx="2327524" cy="4107299"/>
          </a:xfrm>
        </p:grpSpPr>
        <p:sp>
          <p:nvSpPr>
            <p:cNvPr id="29" name="Google Shape;2057;p50">
              <a:extLst>
                <a:ext uri="{FF2B5EF4-FFF2-40B4-BE49-F238E27FC236}">
                  <a16:creationId xmlns:a16="http://schemas.microsoft.com/office/drawing/2014/main" id="{4C3E4B75-B41B-6D26-9205-7BE8BE77D8F6}"/>
                </a:ext>
              </a:extLst>
            </p:cNvPr>
            <p:cNvSpPr txBox="1">
              <a:spLocks/>
            </p:cNvSpPr>
            <p:nvPr/>
          </p:nvSpPr>
          <p:spPr>
            <a:xfrm>
              <a:off x="3618935" y="2973839"/>
              <a:ext cx="2327524" cy="3556334"/>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DỊCH VỤ</a:t>
              </a:r>
            </a:p>
            <a:p>
              <a:pPr marL="0" indent="0" algn="ctr">
                <a:buFont typeface="Arial" panose="020B0604020202020204" pitchFamily="34" charset="0"/>
                <a:buNone/>
              </a:pPr>
              <a:r>
                <a:rPr lang="en-US" sz="3600">
                  <a:solidFill>
                    <a:srgbClr val="5D3D1D"/>
                  </a:solidFill>
                  <a:latin typeface="UTM Duepuntozero" panose="02040603050506020204" pitchFamily="18" charset="0"/>
                  <a:ea typeface="Calibri" panose="020F0502020204030204" pitchFamily="34" charset="0"/>
                  <a:cs typeface="Arial" panose="020B0604020202020204" pitchFamily="34" charset="0"/>
                </a:rPr>
                <a:t>CNTT</a:t>
              </a:r>
            </a:p>
          </p:txBody>
        </p:sp>
        <p:sp>
          <p:nvSpPr>
            <p:cNvPr id="30" name="Rectangle: Rounded Corners 29">
              <a:extLst>
                <a:ext uri="{FF2B5EF4-FFF2-40B4-BE49-F238E27FC236}">
                  <a16:creationId xmlns:a16="http://schemas.microsoft.com/office/drawing/2014/main" id="{7EEE414A-AF53-1852-7569-BA6E857173E9}"/>
                </a:ext>
              </a:extLst>
            </p:cNvPr>
            <p:cNvSpPr/>
            <p:nvPr/>
          </p:nvSpPr>
          <p:spPr>
            <a:xfrm>
              <a:off x="3655594" y="2580925"/>
              <a:ext cx="2266385" cy="410729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grpSp>
      <p:cxnSp>
        <p:nvCxnSpPr>
          <p:cNvPr id="31" name="Connector: Curved 30">
            <a:extLst>
              <a:ext uri="{FF2B5EF4-FFF2-40B4-BE49-F238E27FC236}">
                <a16:creationId xmlns:a16="http://schemas.microsoft.com/office/drawing/2014/main" id="{97938616-BB79-6049-128E-1913D64198B5}"/>
              </a:ext>
            </a:extLst>
          </p:cNvPr>
          <p:cNvCxnSpPr>
            <a:cxnSpLocks/>
          </p:cNvCxnSpPr>
          <p:nvPr/>
        </p:nvCxnSpPr>
        <p:spPr>
          <a:xfrm rot="16200000" flipH="1">
            <a:off x="-5656928" y="-200973"/>
            <a:ext cx="2729274" cy="4016246"/>
          </a:xfrm>
          <a:prstGeom prst="curvedConnector4">
            <a:avLst>
              <a:gd name="adj1" fmla="val 12377"/>
              <a:gd name="adj2" fmla="val 105692"/>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C2C9F5F6-9EB9-4938-0513-8D1CCA22CD6B}"/>
              </a:ext>
            </a:extLst>
          </p:cNvPr>
          <p:cNvCxnSpPr>
            <a:cxnSpLocks/>
          </p:cNvCxnSpPr>
          <p:nvPr/>
        </p:nvCxnSpPr>
        <p:spPr>
          <a:xfrm rot="5400000">
            <a:off x="14017222" y="-1257668"/>
            <a:ext cx="2818028" cy="4131380"/>
          </a:xfrm>
          <a:prstGeom prst="curvedConnector4">
            <a:avLst>
              <a:gd name="adj1" fmla="val 18450"/>
              <a:gd name="adj2" fmla="val 105533"/>
            </a:avLst>
          </a:prstGeom>
          <a:ln w="38100">
            <a:solidFill>
              <a:srgbClr val="5D3D1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C4D2D0-D1D2-3DDC-19D8-7C0E7B5B1A58}"/>
              </a:ext>
            </a:extLst>
          </p:cNvPr>
          <p:cNvSpPr txBox="1"/>
          <p:nvPr/>
        </p:nvSpPr>
        <p:spPr>
          <a:xfrm>
            <a:off x="8631698" y="1623136"/>
            <a:ext cx="2465321" cy="1754326"/>
          </a:xfrm>
          <a:prstGeom prst="rect">
            <a:avLst/>
          </a:prstGeom>
          <a:noFill/>
        </p:spPr>
        <p:txBody>
          <a:bodyPr wrap="square" rtlCol="0">
            <a:spAutoFit/>
          </a:bodyPr>
          <a:lstStyle/>
          <a:p>
            <a:pPr algn="ctr"/>
            <a:r>
              <a:rPr lang="en-US" sz="3600">
                <a:solidFill>
                  <a:srgbClr val="5D3D1D"/>
                </a:solidFill>
                <a:latin typeface="UTM Duepuntozero" panose="02040603050506020204" pitchFamily="18" charset="0"/>
              </a:rPr>
              <a:t>Sơ Đồ</a:t>
            </a:r>
          </a:p>
          <a:p>
            <a:pPr algn="ctr"/>
            <a:r>
              <a:rPr lang="en-US" sz="3600">
                <a:solidFill>
                  <a:srgbClr val="5D3D1D"/>
                </a:solidFill>
                <a:latin typeface="UTM Duepuntozero" panose="02040603050506020204" pitchFamily="18" charset="0"/>
              </a:rPr>
              <a:t>Hoạt Động</a:t>
            </a:r>
          </a:p>
          <a:p>
            <a:pPr algn="ctr"/>
            <a:r>
              <a:rPr lang="en-US" sz="3600">
                <a:solidFill>
                  <a:srgbClr val="5D3D1D"/>
                </a:solidFill>
                <a:latin typeface="UTM Duepuntozero" panose="02040603050506020204" pitchFamily="18" charset="0"/>
              </a:rPr>
              <a:t>Thanh Toán</a:t>
            </a:r>
          </a:p>
        </p:txBody>
      </p:sp>
      <p:pic>
        <p:nvPicPr>
          <p:cNvPr id="23554" name="Picture 2">
            <a:extLst>
              <a:ext uri="{FF2B5EF4-FFF2-40B4-BE49-F238E27FC236}">
                <a16:creationId xmlns:a16="http://schemas.microsoft.com/office/drawing/2014/main" id="{D95EB800-4B42-24F2-5F4D-E0B1BA886C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515" y="-148856"/>
            <a:ext cx="5394356" cy="702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66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D960DB-5606-4B71-89B2-D483598F1E99}"/>
              </a:ext>
            </a:extLst>
          </p:cNvPr>
          <p:cNvSpPr/>
          <p:nvPr/>
        </p:nvSpPr>
        <p:spPr>
          <a:xfrm>
            <a:off x="-1" y="1"/>
            <a:ext cx="12192001" cy="3429000"/>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05CF36-B458-4D91-8BD2-C7DAE72E171B}"/>
              </a:ext>
            </a:extLst>
          </p:cNvPr>
          <p:cNvPicPr>
            <a:picLocks noChangeAspect="1"/>
          </p:cNvPicPr>
          <p:nvPr/>
        </p:nvPicPr>
        <p:blipFill>
          <a:blip r:embed="rId3"/>
          <a:stretch>
            <a:fillRect/>
          </a:stretch>
        </p:blipFill>
        <p:spPr>
          <a:xfrm>
            <a:off x="12490935" y="703097"/>
            <a:ext cx="2498710" cy="1044130"/>
          </a:xfrm>
          <a:prstGeom prst="rect">
            <a:avLst/>
          </a:prstGeom>
          <a:ln>
            <a:solidFill>
              <a:srgbClr val="BD815C"/>
            </a:solidFill>
          </a:ln>
        </p:spPr>
      </p:pic>
      <p:grpSp>
        <p:nvGrpSpPr>
          <p:cNvPr id="33" name="Group 32">
            <a:extLst>
              <a:ext uri="{FF2B5EF4-FFF2-40B4-BE49-F238E27FC236}">
                <a16:creationId xmlns:a16="http://schemas.microsoft.com/office/drawing/2014/main" id="{396717D6-476A-73A5-9803-007E3973E4FA}"/>
              </a:ext>
            </a:extLst>
          </p:cNvPr>
          <p:cNvGrpSpPr/>
          <p:nvPr/>
        </p:nvGrpSpPr>
        <p:grpSpPr>
          <a:xfrm>
            <a:off x="-13185172" y="2050291"/>
            <a:ext cx="11846727" cy="4537803"/>
            <a:chOff x="1043772" y="3545265"/>
            <a:chExt cx="16817859" cy="5699099"/>
          </a:xfrm>
        </p:grpSpPr>
        <p:grpSp>
          <p:nvGrpSpPr>
            <p:cNvPr id="34" name="Group 4">
              <a:extLst>
                <a:ext uri="{FF2B5EF4-FFF2-40B4-BE49-F238E27FC236}">
                  <a16:creationId xmlns:a16="http://schemas.microsoft.com/office/drawing/2014/main" id="{4C329051-B82C-436C-BE42-6DAF8396FC8F}"/>
                </a:ext>
              </a:extLst>
            </p:cNvPr>
            <p:cNvGrpSpPr/>
            <p:nvPr/>
          </p:nvGrpSpPr>
          <p:grpSpPr>
            <a:xfrm rot="-5400000">
              <a:off x="6857933" y="3446858"/>
              <a:ext cx="5677831" cy="5917181"/>
              <a:chOff x="-59121" y="-1313297"/>
              <a:chExt cx="7570442" cy="7889575"/>
            </a:xfrm>
          </p:grpSpPr>
          <p:pic>
            <p:nvPicPr>
              <p:cNvPr id="40" name="Picture 5">
                <a:extLst>
                  <a:ext uri="{FF2B5EF4-FFF2-40B4-BE49-F238E27FC236}">
                    <a16:creationId xmlns:a16="http://schemas.microsoft.com/office/drawing/2014/main" id="{7CA3A54C-800D-8592-EC1D-8C1ED2A66C2C}"/>
                  </a:ext>
                </a:extLst>
              </p:cNvPr>
              <p:cNvPicPr>
                <a:picLocks noChangeAspect="1"/>
              </p:cNvPicPr>
              <p:nvPr/>
            </p:nvPicPr>
            <p:blipFill>
              <a:blip r:embed="rId4">
                <a:duotone>
                  <a:prstClr val="black"/>
                  <a:srgbClr val="D9C3A5">
                    <a:tint val="50000"/>
                    <a:satMod val="180000"/>
                  </a:srgbClr>
                </a:duotone>
              </a:blip>
              <a:srcRect b="20405"/>
              <a:stretch>
                <a:fillRect/>
              </a:stretch>
            </p:blipFill>
            <p:spPr>
              <a:xfrm>
                <a:off x="-59121" y="-1313297"/>
                <a:ext cx="7570442" cy="7889575"/>
              </a:xfrm>
              <a:prstGeom prst="rect">
                <a:avLst/>
              </a:prstGeom>
            </p:spPr>
          </p:pic>
        </p:grpSp>
        <p:grpSp>
          <p:nvGrpSpPr>
            <p:cNvPr id="35" name="Group 6">
              <a:extLst>
                <a:ext uri="{FF2B5EF4-FFF2-40B4-BE49-F238E27FC236}">
                  <a16:creationId xmlns:a16="http://schemas.microsoft.com/office/drawing/2014/main" id="{C34733B8-C6F6-C794-AC64-3105ACC2B60E}"/>
                </a:ext>
              </a:extLst>
            </p:cNvPr>
            <p:cNvGrpSpPr/>
            <p:nvPr/>
          </p:nvGrpSpPr>
          <p:grpSpPr>
            <a:xfrm rot="-5400000">
              <a:off x="12352563" y="3735296"/>
              <a:ext cx="5677831" cy="5340304"/>
              <a:chOff x="-1" y="-91235"/>
              <a:chExt cx="7570442" cy="7120405"/>
            </a:xfrm>
          </p:grpSpPr>
          <p:pic>
            <p:nvPicPr>
              <p:cNvPr id="39" name="Picture 7">
                <a:extLst>
                  <a:ext uri="{FF2B5EF4-FFF2-40B4-BE49-F238E27FC236}">
                    <a16:creationId xmlns:a16="http://schemas.microsoft.com/office/drawing/2014/main" id="{F175663D-3C93-7D93-A39C-6B407854EF3B}"/>
                  </a:ext>
                </a:extLst>
              </p:cNvPr>
              <p:cNvPicPr>
                <a:picLocks noChangeAspect="1"/>
              </p:cNvPicPr>
              <p:nvPr/>
            </p:nvPicPr>
            <p:blipFill>
              <a:blip r:embed="rId5">
                <a:duotone>
                  <a:prstClr val="black"/>
                  <a:srgbClr val="D9C3A5">
                    <a:tint val="50000"/>
                    <a:satMod val="180000"/>
                  </a:srgbClr>
                </a:duotone>
              </a:blip>
              <a:srcRect t="3879" b="24285"/>
              <a:stretch>
                <a:fillRect/>
              </a:stretch>
            </p:blipFill>
            <p:spPr>
              <a:xfrm>
                <a:off x="-1" y="-91235"/>
                <a:ext cx="7570442" cy="7120405"/>
              </a:xfrm>
              <a:prstGeom prst="rect">
                <a:avLst/>
              </a:prstGeom>
            </p:spPr>
          </p:pic>
        </p:grpSp>
        <p:grpSp>
          <p:nvGrpSpPr>
            <p:cNvPr id="36" name="Group 8">
              <a:extLst>
                <a:ext uri="{FF2B5EF4-FFF2-40B4-BE49-F238E27FC236}">
                  <a16:creationId xmlns:a16="http://schemas.microsoft.com/office/drawing/2014/main" id="{321036CE-E635-1FEB-339E-4BEF688A5597}"/>
                </a:ext>
              </a:extLst>
            </p:cNvPr>
            <p:cNvGrpSpPr/>
            <p:nvPr/>
          </p:nvGrpSpPr>
          <p:grpSpPr>
            <a:xfrm rot="-5400000">
              <a:off x="1163447" y="3425590"/>
              <a:ext cx="5677831" cy="5917181"/>
              <a:chOff x="0" y="0"/>
              <a:chExt cx="7570442" cy="7889575"/>
            </a:xfrm>
          </p:grpSpPr>
          <p:pic>
            <p:nvPicPr>
              <p:cNvPr id="38" name="Picture 9">
                <a:extLst>
                  <a:ext uri="{FF2B5EF4-FFF2-40B4-BE49-F238E27FC236}">
                    <a16:creationId xmlns:a16="http://schemas.microsoft.com/office/drawing/2014/main" id="{8D5ECA5E-AF4E-48FF-DDA4-34C4AB1E9534}"/>
                  </a:ext>
                </a:extLst>
              </p:cNvPr>
              <p:cNvPicPr>
                <a:picLocks noChangeAspect="1"/>
              </p:cNvPicPr>
              <p:nvPr/>
            </p:nvPicPr>
            <p:blipFill>
              <a:blip r:embed="rId5">
                <a:duotone>
                  <a:prstClr val="black"/>
                  <a:srgbClr val="D9C3A5">
                    <a:tint val="50000"/>
                    <a:satMod val="180000"/>
                  </a:srgbClr>
                </a:duotone>
              </a:blip>
              <a:srcRect b="20405"/>
              <a:stretch>
                <a:fillRect/>
              </a:stretch>
            </p:blipFill>
            <p:spPr>
              <a:xfrm>
                <a:off x="0" y="0"/>
                <a:ext cx="7570442" cy="7889575"/>
              </a:xfrm>
              <a:prstGeom prst="rect">
                <a:avLst/>
              </a:prstGeom>
            </p:spPr>
          </p:pic>
        </p:grpSp>
      </p:grpSp>
      <p:sp>
        <p:nvSpPr>
          <p:cNvPr id="41" name="Google Shape;496;p38">
            <a:extLst>
              <a:ext uri="{FF2B5EF4-FFF2-40B4-BE49-F238E27FC236}">
                <a16:creationId xmlns:a16="http://schemas.microsoft.com/office/drawing/2014/main" id="{ABD1B7A9-F938-3EFC-99DC-C8FA570C633B}"/>
              </a:ext>
            </a:extLst>
          </p:cNvPr>
          <p:cNvSpPr/>
          <p:nvPr/>
        </p:nvSpPr>
        <p:spPr>
          <a:xfrm>
            <a:off x="883136" y="7425190"/>
            <a:ext cx="11607799" cy="413927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Picture 41" descr="Logo&#10;&#10;Description automatically generated">
            <a:extLst>
              <a:ext uri="{FF2B5EF4-FFF2-40B4-BE49-F238E27FC236}">
                <a16:creationId xmlns:a16="http://schemas.microsoft.com/office/drawing/2014/main" id="{46468EC7-DA21-5A40-D13B-834AD00C6ED5}"/>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865614" y="6588094"/>
            <a:ext cx="550847" cy="578621"/>
          </a:xfrm>
          <a:prstGeom prst="rect">
            <a:avLst/>
          </a:prstGeom>
        </p:spPr>
      </p:pic>
      <p:sp>
        <p:nvSpPr>
          <p:cNvPr id="43" name="Rectangle 42">
            <a:extLst>
              <a:ext uri="{FF2B5EF4-FFF2-40B4-BE49-F238E27FC236}">
                <a16:creationId xmlns:a16="http://schemas.microsoft.com/office/drawing/2014/main" id="{0BD26D1F-4B2E-3B90-E44C-36CC6A7460EC}"/>
              </a:ext>
            </a:extLst>
          </p:cNvPr>
          <p:cNvSpPr/>
          <p:nvPr/>
        </p:nvSpPr>
        <p:spPr>
          <a:xfrm>
            <a:off x="-6717602" y="807832"/>
            <a:ext cx="4680246" cy="779603"/>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UTM Duepuntozero" panose="02040603050506020204" pitchFamily="18" charset="0"/>
              </a:rPr>
              <a:t>NỘI DUNG CƠ BẢN</a:t>
            </a:r>
          </a:p>
        </p:txBody>
      </p:sp>
      <p:sp>
        <p:nvSpPr>
          <p:cNvPr id="2" name="Rectangle 1">
            <a:extLst>
              <a:ext uri="{FF2B5EF4-FFF2-40B4-BE49-F238E27FC236}">
                <a16:creationId xmlns:a16="http://schemas.microsoft.com/office/drawing/2014/main" id="{DB87779C-3362-11FB-AD7E-56B2CF3CC5F3}"/>
              </a:ext>
            </a:extLst>
          </p:cNvPr>
          <p:cNvSpPr/>
          <p:nvPr/>
        </p:nvSpPr>
        <p:spPr>
          <a:xfrm>
            <a:off x="0" y="3406881"/>
            <a:ext cx="12192001" cy="3451119"/>
          </a:xfrm>
          <a:prstGeom prst="rect">
            <a:avLst/>
          </a:prstGeom>
          <a:solidFill>
            <a:srgbClr val="EDD6B4"/>
          </a:solidFill>
          <a:ln>
            <a:solidFill>
              <a:srgbClr val="EDD6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0467DDC-96CE-7686-B735-B1736264E91C}"/>
              </a:ext>
            </a:extLst>
          </p:cNvPr>
          <p:cNvSpPr/>
          <p:nvPr/>
        </p:nvSpPr>
        <p:spPr>
          <a:xfrm rot="5400000">
            <a:off x="4825999" y="-2470880"/>
            <a:ext cx="2540000" cy="11755522"/>
          </a:xfrm>
          <a:prstGeom prst="roundRect">
            <a:avLst>
              <a:gd name="adj" fmla="val 337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UTM Duepuntozero" panose="02040603050506020204" pitchFamily="18" charset="0"/>
                <a:cs typeface="Calibri"/>
              </a:rPr>
              <a:t>9. Thiết kế output cho ứng dụng </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10. Thiết kế output lần thứ hai cho các định hướng khác nhau</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11. Chia sẻ một nguyên mẫu công việc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12. Thiết kế logic</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13. Thiết kế chuyển động</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14. Tạo giao diện người dùng bằng cử chỉ</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15. Bảo vệ tài sản trí tuệ của bạn</a:t>
            </a:r>
            <a:endParaRPr lang="en-US" sz="1800">
              <a:latin typeface="UTM Duepuntozero" panose="02040603050506020204" pitchFamily="18" charset="0"/>
              <a:ea typeface="+mn-lt"/>
              <a:cs typeface="+mn-lt"/>
            </a:endParaRPr>
          </a:p>
          <a:p>
            <a:r>
              <a:rPr lang="en-US" sz="1800">
                <a:latin typeface="UTM Duepuntozero" panose="02040603050506020204" pitchFamily="18" charset="0"/>
                <a:cs typeface="Calibri"/>
              </a:rPr>
              <a:t>16. Tiếp thị ứng dụng của bạn</a:t>
            </a:r>
            <a:endParaRPr lang="en-US" sz="1800">
              <a:latin typeface="UTM Duepuntozero" panose="02040603050506020204" pitchFamily="18" charset="0"/>
              <a:ea typeface="+mn-lt"/>
              <a:cs typeface="+mn-lt"/>
            </a:endParaRPr>
          </a:p>
        </p:txBody>
      </p:sp>
      <p:sp>
        <p:nvSpPr>
          <p:cNvPr id="22" name="Rectangle: Rounded Corners 21">
            <a:extLst>
              <a:ext uri="{FF2B5EF4-FFF2-40B4-BE49-F238E27FC236}">
                <a16:creationId xmlns:a16="http://schemas.microsoft.com/office/drawing/2014/main" id="{1DFD18D3-71F4-7F91-1FD5-0681164B6501}"/>
              </a:ext>
            </a:extLst>
          </p:cNvPr>
          <p:cNvSpPr/>
          <p:nvPr/>
        </p:nvSpPr>
        <p:spPr>
          <a:xfrm>
            <a:off x="476577" y="2395594"/>
            <a:ext cx="11250965" cy="2016749"/>
          </a:xfrm>
          <a:prstGeom prst="roundRect">
            <a:avLst/>
          </a:prstGeom>
          <a:noFill/>
          <a:ln w="38100" cap="flat" cmpd="sng" algn="ctr">
            <a:solidFill>
              <a:srgbClr val="5D3D1D"/>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Aptima" panose="02040603050506020204" pitchFamily="18" charset="0"/>
            </a:endParaRPr>
          </a:p>
        </p:txBody>
      </p:sp>
      <p:sp>
        <p:nvSpPr>
          <p:cNvPr id="21" name="Google Shape;2057;p50">
            <a:extLst>
              <a:ext uri="{FF2B5EF4-FFF2-40B4-BE49-F238E27FC236}">
                <a16:creationId xmlns:a16="http://schemas.microsoft.com/office/drawing/2014/main" id="{3C24C27A-ED4F-6801-AD13-6251D9702310}"/>
              </a:ext>
            </a:extLst>
          </p:cNvPr>
          <p:cNvSpPr txBox="1">
            <a:spLocks/>
          </p:cNvSpPr>
          <p:nvPr/>
        </p:nvSpPr>
        <p:spPr>
          <a:xfrm>
            <a:off x="3435756" y="2992377"/>
            <a:ext cx="5466944" cy="865170"/>
          </a:xfrm>
          <a:prstGeom prst="rect">
            <a:avLst/>
          </a:prstGeom>
          <a:ln>
            <a:noFill/>
          </a:ln>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a:solidFill>
                  <a:srgbClr val="5D3D1D"/>
                </a:solidFill>
                <a:latin typeface="UTM Duepuntozero" panose="02040603050506020204" pitchFamily="18" charset="0"/>
                <a:ea typeface="Calibri" panose="020F0502020204030204" pitchFamily="34" charset="0"/>
                <a:cs typeface="Arial" panose="020B0604020202020204" pitchFamily="34" charset="0"/>
              </a:rPr>
              <a:t>KẾT LUẬN</a:t>
            </a:r>
          </a:p>
          <a:p>
            <a:pPr marL="0" indent="0" algn="ctr">
              <a:buFont typeface="Arial" panose="020B0604020202020204" pitchFamily="34" charset="0"/>
              <a:buNone/>
            </a:pPr>
            <a:r>
              <a:rPr lang="en-US" sz="4400" b="1">
                <a:solidFill>
                  <a:srgbClr val="5D3D1D"/>
                </a:solidFill>
                <a:latin typeface="UTM Duepuntozero" panose="02040603050506020204" pitchFamily="18" charset="0"/>
                <a:ea typeface="Calibri" panose="020F0502020204030204" pitchFamily="34" charset="0"/>
                <a:cs typeface="Arial" panose="020B0604020202020204" pitchFamily="34" charset="0"/>
              </a:rPr>
              <a:t>VÀ HƯỚNG PHÁT TRIỂN</a:t>
            </a:r>
          </a:p>
        </p:txBody>
      </p:sp>
    </p:spTree>
    <p:extLst>
      <p:ext uri="{BB962C8B-B14F-4D97-AF65-F5344CB8AC3E}">
        <p14:creationId xmlns:p14="http://schemas.microsoft.com/office/powerpoint/2010/main" val="226292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861221E5-65F7-2BB5-EDDB-F6006FD252F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553916" y="-2929509"/>
            <a:ext cx="7214756" cy="12692771"/>
          </a:xfrm>
          <a:prstGeom prst="rect">
            <a:avLst/>
          </a:prstGeom>
        </p:spPr>
      </p:pic>
      <p:grpSp>
        <p:nvGrpSpPr>
          <p:cNvPr id="5" name="Group 4">
            <a:extLst>
              <a:ext uri="{FF2B5EF4-FFF2-40B4-BE49-F238E27FC236}">
                <a16:creationId xmlns:a16="http://schemas.microsoft.com/office/drawing/2014/main" id="{A9107EF6-07FB-AB72-806E-5378081D716F}"/>
              </a:ext>
            </a:extLst>
          </p:cNvPr>
          <p:cNvGrpSpPr/>
          <p:nvPr/>
        </p:nvGrpSpPr>
        <p:grpSpPr>
          <a:xfrm>
            <a:off x="226202" y="261479"/>
            <a:ext cx="11764995" cy="2584855"/>
            <a:chOff x="3239843" y="1315409"/>
            <a:chExt cx="4735077" cy="2439864"/>
          </a:xfrm>
        </p:grpSpPr>
        <p:sp>
          <p:nvSpPr>
            <p:cNvPr id="6" name="Rectangle: Rounded Corners 5">
              <a:extLst>
                <a:ext uri="{FF2B5EF4-FFF2-40B4-BE49-F238E27FC236}">
                  <a16:creationId xmlns:a16="http://schemas.microsoft.com/office/drawing/2014/main" id="{C7762369-B4BC-F814-F035-781FFB2EED42}"/>
                </a:ext>
              </a:extLst>
            </p:cNvPr>
            <p:cNvSpPr/>
            <p:nvPr/>
          </p:nvSpPr>
          <p:spPr>
            <a:xfrm>
              <a:off x="3239843" y="1523419"/>
              <a:ext cx="4735077" cy="2231854"/>
            </a:xfrm>
            <a:prstGeom prst="roundRect">
              <a:avLst/>
            </a:prstGeom>
            <a:ln w="28575">
              <a:solidFill>
                <a:srgbClr val="5D3D1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endParaRPr lang="en-US" sz="2400">
                <a:solidFill>
                  <a:srgbClr val="5D3D1D"/>
                </a:solidFill>
                <a:latin typeface="UTM Duepuntozero" panose="02040603050506020204" pitchFamily="18" charset="0"/>
              </a:endParaRPr>
            </a:p>
            <a:p>
              <a:r>
                <a:rPr lang="vi-VN" sz="2400">
                  <a:solidFill>
                    <a:srgbClr val="5D3D1D"/>
                  </a:solidFill>
                  <a:latin typeface="UTM Duepuntozero" panose="02040603050506020204" pitchFamily="18" charset="0"/>
                </a:rPr>
                <a:t>Đề tài “Xây dựng phần mềm quản lý nhà hàng” mà nhóm chúng em xây dựng có thể giúp cho các nhà hàng có thể dễ quản lý hơn so với quản lý thủ công. Phần mềm được lập trình trên nền tảng winform sử dụng ngôn ngữ C#, đáp ứng được các chức năng cơ bản như đăng nhập, thêm bàn, thêm món,...Tuy nhiên, với kiến thức còn hạn hẹp và năng lực có giới hạn nên chắc chắn bài làm không tránh khỏi những thiếu sót, phần mềm vẫn chưa được hoàn thiện.</a:t>
              </a:r>
            </a:p>
          </p:txBody>
        </p:sp>
        <p:sp>
          <p:nvSpPr>
            <p:cNvPr id="7" name="Rectangle: Rounded Corners 6">
              <a:extLst>
                <a:ext uri="{FF2B5EF4-FFF2-40B4-BE49-F238E27FC236}">
                  <a16:creationId xmlns:a16="http://schemas.microsoft.com/office/drawing/2014/main" id="{24268027-0E11-974F-E8DC-38FA49E08DA5}"/>
                </a:ext>
              </a:extLst>
            </p:cNvPr>
            <p:cNvSpPr/>
            <p:nvPr/>
          </p:nvSpPr>
          <p:spPr>
            <a:xfrm>
              <a:off x="4057641" y="1315409"/>
              <a:ext cx="3099480" cy="491686"/>
            </a:xfrm>
            <a:prstGeom prst="roundRect">
              <a:avLst/>
            </a:prstGeom>
            <a:solidFill>
              <a:srgbClr val="F6EFDB"/>
            </a:solidFill>
            <a:ln>
              <a:solidFill>
                <a:srgbClr val="F6EFD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a:solidFill>
                    <a:srgbClr val="5D3D1D"/>
                  </a:solidFill>
                  <a:latin typeface="UTM Duepuntozero" panose="02040603050506020204" pitchFamily="18" charset="0"/>
                </a:rPr>
                <a:t>KẾT QUẢ</a:t>
              </a:r>
              <a:r>
                <a:rPr lang="en-US" sz="2200">
                  <a:solidFill>
                    <a:srgbClr val="5D3D1D"/>
                  </a:solidFill>
                  <a:latin typeface="UTM Duepuntozero" panose="02040603050506020204" pitchFamily="18" charset="0"/>
                </a:rPr>
                <a:t> </a:t>
              </a:r>
            </a:p>
          </p:txBody>
        </p:sp>
      </p:grpSp>
      <p:grpSp>
        <p:nvGrpSpPr>
          <p:cNvPr id="8" name="Group 7">
            <a:extLst>
              <a:ext uri="{FF2B5EF4-FFF2-40B4-BE49-F238E27FC236}">
                <a16:creationId xmlns:a16="http://schemas.microsoft.com/office/drawing/2014/main" id="{A3E91B0D-35AF-772E-5D86-E97C1764CF7D}"/>
              </a:ext>
            </a:extLst>
          </p:cNvPr>
          <p:cNvGrpSpPr/>
          <p:nvPr/>
        </p:nvGrpSpPr>
        <p:grpSpPr>
          <a:xfrm>
            <a:off x="253396" y="3066706"/>
            <a:ext cx="11764995" cy="3321894"/>
            <a:chOff x="3239843" y="1315409"/>
            <a:chExt cx="4735077" cy="2439864"/>
          </a:xfrm>
        </p:grpSpPr>
        <p:sp>
          <p:nvSpPr>
            <p:cNvPr id="9" name="Rectangle: Rounded Corners 8">
              <a:extLst>
                <a:ext uri="{FF2B5EF4-FFF2-40B4-BE49-F238E27FC236}">
                  <a16:creationId xmlns:a16="http://schemas.microsoft.com/office/drawing/2014/main" id="{272EEB8C-3E2A-4E82-6D13-34AB28E3A419}"/>
                </a:ext>
              </a:extLst>
            </p:cNvPr>
            <p:cNvSpPr/>
            <p:nvPr/>
          </p:nvSpPr>
          <p:spPr>
            <a:xfrm>
              <a:off x="3239843" y="1523419"/>
              <a:ext cx="4735077" cy="2231854"/>
            </a:xfrm>
            <a:prstGeom prst="roundRect">
              <a:avLst/>
            </a:prstGeom>
            <a:ln w="28575">
              <a:solidFill>
                <a:srgbClr val="5D3D1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r>
                <a:rPr lang="vi-VN" sz="2400">
                  <a:solidFill>
                    <a:srgbClr val="5D3D1D"/>
                  </a:solidFill>
                  <a:latin typeface="UTM Duepuntozero" panose="02040603050506020204" pitchFamily="18" charset="0"/>
                </a:rPr>
                <a:t>Tuy phần mềm đã có nhiều chức năng để nhà hàng phục vụ tốt hơn, nhưng phần mềm vẫn còn nhiều sót. Do đó, nhóm cần phát triển thêm một số nghiệp vụ như:</a:t>
              </a:r>
            </a:p>
            <a:p>
              <a:r>
                <a:rPr lang="en-US" sz="2400">
                  <a:solidFill>
                    <a:srgbClr val="5D3D1D"/>
                  </a:solidFill>
                  <a:latin typeface="UTM Duepuntozero" panose="02040603050506020204" pitchFamily="18" charset="0"/>
                </a:rPr>
                <a:t>- </a:t>
              </a:r>
              <a:r>
                <a:rPr lang="vi-VN" sz="2400">
                  <a:solidFill>
                    <a:srgbClr val="5D3D1D"/>
                  </a:solidFill>
                  <a:latin typeface="UTM Duepuntozero" panose="02040603050506020204" pitchFamily="18" charset="0"/>
                </a:rPr>
                <a:t>Thanh toán trực tuyến.</a:t>
              </a:r>
            </a:p>
            <a:p>
              <a:r>
                <a:rPr lang="en-US" sz="2400">
                  <a:solidFill>
                    <a:srgbClr val="5D3D1D"/>
                  </a:solidFill>
                  <a:latin typeface="UTM Duepuntozero" panose="02040603050506020204" pitchFamily="18" charset="0"/>
                </a:rPr>
                <a:t>- </a:t>
              </a:r>
              <a:r>
                <a:rPr lang="vi-VN" sz="2400">
                  <a:solidFill>
                    <a:srgbClr val="5D3D1D"/>
                  </a:solidFill>
                  <a:latin typeface="UTM Duepuntozero" panose="02040603050506020204" pitchFamily="18" charset="0"/>
                </a:rPr>
                <a:t>Phân tán dữ liệu ra để dễ quản lý các chi nhánh khác</a:t>
              </a:r>
            </a:p>
            <a:p>
              <a:r>
                <a:rPr lang="en-US" sz="2400">
                  <a:solidFill>
                    <a:srgbClr val="5D3D1D"/>
                  </a:solidFill>
                  <a:latin typeface="UTM Duepuntozero" panose="02040603050506020204" pitchFamily="18" charset="0"/>
                </a:rPr>
                <a:t>- </a:t>
              </a:r>
              <a:r>
                <a:rPr lang="vi-VN" sz="2400">
                  <a:solidFill>
                    <a:srgbClr val="5D3D1D"/>
                  </a:solidFill>
                  <a:latin typeface="UTM Duepuntozero" panose="02040603050506020204" pitchFamily="18" charset="0"/>
                </a:rPr>
                <a:t>Tiếp tục trao dồi kiến thức đặc biệt là cơ sở dữ liệu và kĩ thuật lập trình để giải quyết các lỗi sai sót có trong phần mềm.</a:t>
              </a:r>
            </a:p>
          </p:txBody>
        </p:sp>
        <p:sp>
          <p:nvSpPr>
            <p:cNvPr id="10" name="Rectangle: Rounded Corners 9">
              <a:extLst>
                <a:ext uri="{FF2B5EF4-FFF2-40B4-BE49-F238E27FC236}">
                  <a16:creationId xmlns:a16="http://schemas.microsoft.com/office/drawing/2014/main" id="{CAB9A4DE-4217-A9AE-96D2-6466E2311487}"/>
                </a:ext>
              </a:extLst>
            </p:cNvPr>
            <p:cNvSpPr/>
            <p:nvPr/>
          </p:nvSpPr>
          <p:spPr>
            <a:xfrm>
              <a:off x="4057641" y="1315409"/>
              <a:ext cx="3099480" cy="491686"/>
            </a:xfrm>
            <a:prstGeom prst="roundRect">
              <a:avLst/>
            </a:prstGeom>
            <a:solidFill>
              <a:srgbClr val="F6EFDB"/>
            </a:solidFill>
            <a:ln>
              <a:solidFill>
                <a:srgbClr val="F6EFD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a:solidFill>
                    <a:srgbClr val="5D3D1D"/>
                  </a:solidFill>
                  <a:latin typeface="UTM Duepuntozero" panose="02040603050506020204" pitchFamily="18" charset="0"/>
                </a:rPr>
                <a:t>HẠN CHẾ VÀ HƯỚNG PHÁT TRIỂN</a:t>
              </a:r>
              <a:r>
                <a:rPr lang="en-US" sz="2200">
                  <a:solidFill>
                    <a:srgbClr val="5D3D1D"/>
                  </a:solidFill>
                  <a:latin typeface="UTM Duepuntozero" panose="02040603050506020204" pitchFamily="18" charset="0"/>
                </a:rPr>
                <a:t> </a:t>
              </a:r>
            </a:p>
          </p:txBody>
        </p:sp>
      </p:grpSp>
    </p:spTree>
    <p:extLst>
      <p:ext uri="{BB962C8B-B14F-4D97-AF65-F5344CB8AC3E}">
        <p14:creationId xmlns:p14="http://schemas.microsoft.com/office/powerpoint/2010/main" val="367891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73A25852-5B81-440B-B685-B85B2F7F8A65}"/>
              </a:ext>
            </a:extLst>
          </p:cNvPr>
          <p:cNvSpPr/>
          <p:nvPr/>
        </p:nvSpPr>
        <p:spPr>
          <a:xfrm rot="20934738">
            <a:off x="4800600" y="2237014"/>
            <a:ext cx="7391399" cy="2681742"/>
          </a:xfrm>
          <a:prstGeom prst="cloud">
            <a:avLst/>
          </a:prstGeom>
          <a:solidFill>
            <a:srgbClr val="F6E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DF228106-CBEF-46E9-88BE-30BEACF6777C}"/>
              </a:ext>
            </a:extLst>
          </p:cNvPr>
          <p:cNvSpPr/>
          <p:nvPr/>
        </p:nvSpPr>
        <p:spPr>
          <a:xfrm>
            <a:off x="166139" y="91441"/>
            <a:ext cx="9565690" cy="2573383"/>
          </a:xfrm>
          <a:prstGeom prst="cloud">
            <a:avLst/>
          </a:prstGeom>
          <a:solidFill>
            <a:srgbClr val="F6E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C8AEC0F2-D780-46D6-9C4A-4118DCE20966}"/>
              </a:ext>
            </a:extLst>
          </p:cNvPr>
          <p:cNvSpPr/>
          <p:nvPr/>
        </p:nvSpPr>
        <p:spPr>
          <a:xfrm>
            <a:off x="9563927" y="372133"/>
            <a:ext cx="3985683" cy="45720"/>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46A445E-5344-405B-BB34-01513F78688D}"/>
              </a:ext>
            </a:extLst>
          </p:cNvPr>
          <p:cNvSpPr txBox="1"/>
          <p:nvPr/>
        </p:nvSpPr>
        <p:spPr>
          <a:xfrm>
            <a:off x="796312" y="1706585"/>
            <a:ext cx="10599376" cy="1200329"/>
          </a:xfrm>
          <a:prstGeom prst="rect">
            <a:avLst/>
          </a:prstGeom>
          <a:noFill/>
        </p:spPr>
        <p:txBody>
          <a:bodyPr wrap="none" rtlCol="0">
            <a:spAutoFit/>
          </a:bodyPr>
          <a:lstStyle/>
          <a:p>
            <a:pPr algn="ctr"/>
            <a:r>
              <a:rPr lang="en-US" sz="3600" dirty="0">
                <a:solidFill>
                  <a:srgbClr val="5D3D1D"/>
                </a:solidFill>
                <a:latin typeface="UTM Bienvenue" panose="02040603050506020204" pitchFamily="18" charset="0"/>
              </a:rPr>
              <a:t>CẢM ƠN VÌ ĐÃ LẮNG NGHE BÀI THUYẾT TRÌNH </a:t>
            </a:r>
          </a:p>
          <a:p>
            <a:pPr algn="ctr"/>
            <a:r>
              <a:rPr lang="en-US" sz="3600">
                <a:solidFill>
                  <a:srgbClr val="5D3D1D"/>
                </a:solidFill>
                <a:latin typeface="UTM Bienvenue" panose="02040603050506020204" pitchFamily="18" charset="0"/>
              </a:rPr>
              <a:t>CỦA NHÓM MIRACULOUS</a:t>
            </a:r>
            <a:endParaRPr lang="en-US" sz="3600" dirty="0">
              <a:solidFill>
                <a:srgbClr val="5D3D1D"/>
              </a:solidFill>
              <a:latin typeface="UTM Bienvenue" panose="02040603050506020204" pitchFamily="18" charset="0"/>
            </a:endParaRPr>
          </a:p>
        </p:txBody>
      </p:sp>
      <p:pic>
        <p:nvPicPr>
          <p:cNvPr id="153" name="Picture 152" descr="A picture containing text&#10;&#10;Description automatically generated">
            <a:extLst>
              <a:ext uri="{FF2B5EF4-FFF2-40B4-BE49-F238E27FC236}">
                <a16:creationId xmlns:a16="http://schemas.microsoft.com/office/drawing/2014/main" id="{90AB0B02-8BE1-48DB-B17A-3F135393823B}"/>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b="12453"/>
          <a:stretch/>
        </p:blipFill>
        <p:spPr>
          <a:xfrm>
            <a:off x="1414669" y="1908314"/>
            <a:ext cx="9362661" cy="4949686"/>
          </a:xfrm>
          <a:prstGeom prst="rect">
            <a:avLst/>
          </a:prstGeom>
        </p:spPr>
      </p:pic>
      <p:sp>
        <p:nvSpPr>
          <p:cNvPr id="152" name="Rectangle 151">
            <a:extLst>
              <a:ext uri="{FF2B5EF4-FFF2-40B4-BE49-F238E27FC236}">
                <a16:creationId xmlns:a16="http://schemas.microsoft.com/office/drawing/2014/main" id="{649FCCF8-138F-489B-9979-EB632F9C43A1}"/>
              </a:ext>
            </a:extLst>
          </p:cNvPr>
          <p:cNvSpPr/>
          <p:nvPr/>
        </p:nvSpPr>
        <p:spPr>
          <a:xfrm>
            <a:off x="-1928282" y="6328101"/>
            <a:ext cx="3985683" cy="45720"/>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75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13" name="Rectangle 12">
            <a:extLst>
              <a:ext uri="{FF2B5EF4-FFF2-40B4-BE49-F238E27FC236}">
                <a16:creationId xmlns:a16="http://schemas.microsoft.com/office/drawing/2014/main" id="{EE041397-E618-6AFA-664B-5C25F53C62D8}"/>
              </a:ext>
            </a:extLst>
          </p:cNvPr>
          <p:cNvSpPr/>
          <p:nvPr/>
        </p:nvSpPr>
        <p:spPr>
          <a:xfrm>
            <a:off x="4535064" y="-797199"/>
            <a:ext cx="554992" cy="94134"/>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056D74D8-E337-997C-042D-CFACE208E84E}"/>
              </a:ext>
            </a:extLst>
          </p:cNvPr>
          <p:cNvSpPr/>
          <p:nvPr/>
        </p:nvSpPr>
        <p:spPr>
          <a:xfrm>
            <a:off x="1646319" y="647699"/>
            <a:ext cx="3657576"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6826642"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6972366" y="2925886"/>
            <a:ext cx="57966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2</a:t>
            </a:r>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8275300"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830E216-1555-7398-9FB1-B09DD4D84EA9}"/>
              </a:ext>
            </a:extLst>
          </p:cNvPr>
          <p:cNvSpPr txBox="1"/>
          <p:nvPr/>
        </p:nvSpPr>
        <p:spPr>
          <a:xfrm flipH="1">
            <a:off x="8433085" y="2938586"/>
            <a:ext cx="578200"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3</a:t>
            </a:r>
          </a:p>
        </p:txBody>
      </p:sp>
      <p:sp>
        <p:nvSpPr>
          <p:cNvPr id="7" name="AutoShape 20">
            <a:extLst>
              <a:ext uri="{FF2B5EF4-FFF2-40B4-BE49-F238E27FC236}">
                <a16:creationId xmlns:a16="http://schemas.microsoft.com/office/drawing/2014/main" id="{DF55C9B3-DBA2-FAA5-B08A-33AA28E3052E}"/>
              </a:ext>
            </a:extLst>
          </p:cNvPr>
          <p:cNvSpPr/>
          <p:nvPr/>
        </p:nvSpPr>
        <p:spPr>
          <a:xfrm>
            <a:off x="1300596" y="1186743"/>
            <a:ext cx="1698539" cy="457336"/>
          </a:xfrm>
          <a:prstGeom prst="rect">
            <a:avLst/>
          </a:prstGeom>
          <a:solidFill>
            <a:srgbClr val="5D3D1D"/>
          </a:solidFill>
          <a:ln w="38100">
            <a:solidFill>
              <a:srgbClr val="FBE5D6"/>
            </a:solidFill>
          </a:ln>
        </p:spPr>
      </p:sp>
      <p:sp>
        <p:nvSpPr>
          <p:cNvPr id="52" name="TextBox 51">
            <a:extLst>
              <a:ext uri="{FF2B5EF4-FFF2-40B4-BE49-F238E27FC236}">
                <a16:creationId xmlns:a16="http://schemas.microsoft.com/office/drawing/2014/main" id="{036AEDAD-F6D1-E048-D5EE-0531E55628D1}"/>
              </a:ext>
            </a:extLst>
          </p:cNvPr>
          <p:cNvSpPr txBox="1"/>
          <p:nvPr/>
        </p:nvSpPr>
        <p:spPr>
          <a:xfrm flipH="1">
            <a:off x="1982218" y="1074168"/>
            <a:ext cx="335293" cy="707886"/>
          </a:xfrm>
          <a:prstGeom prst="rect">
            <a:avLst/>
          </a:prstGeom>
          <a:noFill/>
        </p:spPr>
        <p:txBody>
          <a:bodyPr wrap="square" rtlCol="0">
            <a:spAutoFit/>
          </a:bodyPr>
          <a:lstStyle/>
          <a:p>
            <a:r>
              <a:rPr lang="en-US" sz="4000" b="1">
                <a:solidFill>
                  <a:schemeClr val="bg1"/>
                </a:solidFill>
                <a:latin typeface="UTM Duepuntozero" panose="02040603050506020204" pitchFamily="18" charset="0"/>
              </a:rPr>
              <a:t>1</a:t>
            </a:r>
          </a:p>
        </p:txBody>
      </p:sp>
      <p:sp>
        <p:nvSpPr>
          <p:cNvPr id="8" name="TextBox 7">
            <a:extLst>
              <a:ext uri="{FF2B5EF4-FFF2-40B4-BE49-F238E27FC236}">
                <a16:creationId xmlns:a16="http://schemas.microsoft.com/office/drawing/2014/main" id="{62D55A2F-3BB8-DE05-B81D-F7CE39217586}"/>
              </a:ext>
            </a:extLst>
          </p:cNvPr>
          <p:cNvSpPr txBox="1"/>
          <p:nvPr/>
        </p:nvSpPr>
        <p:spPr>
          <a:xfrm>
            <a:off x="1795301" y="3161291"/>
            <a:ext cx="3381383" cy="923330"/>
          </a:xfrm>
          <a:prstGeom prst="rect">
            <a:avLst/>
          </a:prstGeom>
          <a:noFill/>
        </p:spPr>
        <p:txBody>
          <a:bodyPr wrap="square" rtlCol="0">
            <a:spAutoFit/>
          </a:bodyPr>
          <a:lstStyle/>
          <a:p>
            <a:pPr algn="ctr"/>
            <a:r>
              <a:rPr lang="en-US" sz="5400">
                <a:solidFill>
                  <a:schemeClr val="bg1"/>
                </a:solidFill>
                <a:latin typeface="UTM Duepuntozero" panose="02040603050506020204" pitchFamily="18" charset="0"/>
              </a:rPr>
              <a:t>KHẢO SÁT</a:t>
            </a:r>
          </a:p>
        </p:txBody>
      </p:sp>
      <p:sp>
        <p:nvSpPr>
          <p:cNvPr id="9" name="Rectangle: Rounded Corners 8">
            <a:extLst>
              <a:ext uri="{FF2B5EF4-FFF2-40B4-BE49-F238E27FC236}">
                <a16:creationId xmlns:a16="http://schemas.microsoft.com/office/drawing/2014/main" id="{8FE94D0B-C482-BCC2-72A6-B7D3B0725B49}"/>
              </a:ext>
            </a:extLst>
          </p:cNvPr>
          <p:cNvSpPr/>
          <p:nvPr/>
        </p:nvSpPr>
        <p:spPr>
          <a:xfrm>
            <a:off x="9685098"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BD3EE5-AC84-F9BE-69C5-48C655EDA76A}"/>
              </a:ext>
            </a:extLst>
          </p:cNvPr>
          <p:cNvSpPr txBox="1"/>
          <p:nvPr/>
        </p:nvSpPr>
        <p:spPr>
          <a:xfrm flipH="1">
            <a:off x="9822516"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4</a:t>
            </a:r>
          </a:p>
        </p:txBody>
      </p:sp>
      <p:sp>
        <p:nvSpPr>
          <p:cNvPr id="15" name="Rectangle: Rounded Corners 14">
            <a:extLst>
              <a:ext uri="{FF2B5EF4-FFF2-40B4-BE49-F238E27FC236}">
                <a16:creationId xmlns:a16="http://schemas.microsoft.com/office/drawing/2014/main" id="{9C9A6F20-71F4-6B77-9657-15A5BE42700D}"/>
              </a:ext>
            </a:extLst>
          </p:cNvPr>
          <p:cNvSpPr/>
          <p:nvPr/>
        </p:nvSpPr>
        <p:spPr>
          <a:xfrm>
            <a:off x="11074013"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9EF5D58-9144-7821-0273-5AA37F3FD50B}"/>
              </a:ext>
            </a:extLst>
          </p:cNvPr>
          <p:cNvSpPr txBox="1"/>
          <p:nvPr/>
        </p:nvSpPr>
        <p:spPr>
          <a:xfrm flipH="1">
            <a:off x="11211431"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5</a:t>
            </a:r>
          </a:p>
        </p:txBody>
      </p:sp>
    </p:spTree>
    <p:extLst>
      <p:ext uri="{BB962C8B-B14F-4D97-AF65-F5344CB8AC3E}">
        <p14:creationId xmlns:p14="http://schemas.microsoft.com/office/powerpoint/2010/main" val="134801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36" name="Rectangle: Rounded Corners 35">
            <a:extLst>
              <a:ext uri="{FF2B5EF4-FFF2-40B4-BE49-F238E27FC236}">
                <a16:creationId xmlns:a16="http://schemas.microsoft.com/office/drawing/2014/main" id="{056D74D8-E337-997C-042D-CFACE208E84E}"/>
              </a:ext>
            </a:extLst>
          </p:cNvPr>
          <p:cNvSpPr/>
          <p:nvPr/>
        </p:nvSpPr>
        <p:spPr>
          <a:xfrm>
            <a:off x="636234" y="614897"/>
            <a:ext cx="844941"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3F2B2C7-281B-44AD-6E8A-1D0DE9F3D0F0}"/>
              </a:ext>
            </a:extLst>
          </p:cNvPr>
          <p:cNvSpPr/>
          <p:nvPr/>
        </p:nvSpPr>
        <p:spPr>
          <a:xfrm>
            <a:off x="3163935" y="647699"/>
            <a:ext cx="3657575"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FEC3C48-9679-1AA9-5F54-B3A95CA99784}"/>
              </a:ext>
            </a:extLst>
          </p:cNvPr>
          <p:cNvGrpSpPr/>
          <p:nvPr/>
        </p:nvGrpSpPr>
        <p:grpSpPr>
          <a:xfrm>
            <a:off x="-3860415" y="3486788"/>
            <a:ext cx="3589576" cy="1167570"/>
            <a:chOff x="-469318" y="860449"/>
            <a:chExt cx="6153197" cy="3621706"/>
          </a:xfrm>
        </p:grpSpPr>
        <p:sp>
          <p:nvSpPr>
            <p:cNvPr id="3" name="TextBox 2">
              <a:extLst>
                <a:ext uri="{FF2B5EF4-FFF2-40B4-BE49-F238E27FC236}">
                  <a16:creationId xmlns:a16="http://schemas.microsoft.com/office/drawing/2014/main" id="{6C0428A3-E6CE-4EF2-DEEE-94669925F90F}"/>
                </a:ext>
              </a:extLst>
            </p:cNvPr>
            <p:cNvSpPr txBox="1"/>
            <p:nvPr/>
          </p:nvSpPr>
          <p:spPr>
            <a:xfrm>
              <a:off x="-469318" y="920536"/>
              <a:ext cx="6153197" cy="3561619"/>
            </a:xfrm>
            <a:prstGeom prst="rect">
              <a:avLst/>
            </a:prstGeom>
            <a:noFill/>
          </p:spPr>
          <p:txBody>
            <a:bodyPr wrap="square">
              <a:spAutoFit/>
            </a:bodyPr>
            <a:lstStyle/>
            <a:p>
              <a:pPr algn="ctr">
                <a:lnSpc>
                  <a:spcPct val="150000"/>
                </a:lnSpc>
              </a:pPr>
              <a:r>
                <a:rPr lang="en-US" sz="1600">
                  <a:solidFill>
                    <a:srgbClr val="5D3D1D"/>
                  </a:solidFill>
                  <a:latin typeface="UTM Bienvenue" panose="02040603050506020204" pitchFamily="18" charset="0"/>
                </a:rPr>
                <a:t>Công Ty TNHH</a:t>
              </a:r>
            </a:p>
            <a:p>
              <a:pPr algn="ctr">
                <a:lnSpc>
                  <a:spcPct val="150000"/>
                </a:lnSpc>
              </a:pPr>
              <a:r>
                <a:rPr lang="en-US" sz="1600">
                  <a:solidFill>
                    <a:srgbClr val="5D3D1D"/>
                  </a:solidFill>
                  <a:latin typeface="UTM Bienvenue" panose="02040603050506020204" pitchFamily="18" charset="0"/>
                </a:rPr>
                <a:t>Global CyberSoft</a:t>
              </a:r>
            </a:p>
            <a:p>
              <a:pPr algn="ctr">
                <a:lnSpc>
                  <a:spcPct val="150000"/>
                </a:lnSpc>
              </a:pPr>
              <a:r>
                <a:rPr lang="en-US" sz="1600">
                  <a:solidFill>
                    <a:srgbClr val="5D3D1D"/>
                  </a:solidFill>
                  <a:latin typeface="UTM Bienvenue" panose="02040603050506020204" pitchFamily="18" charset="0"/>
                </a:rPr>
                <a:t>Việt Nam</a:t>
              </a:r>
            </a:p>
          </p:txBody>
        </p:sp>
        <p:sp>
          <p:nvSpPr>
            <p:cNvPr id="4" name="Rectangle 3">
              <a:extLst>
                <a:ext uri="{FF2B5EF4-FFF2-40B4-BE49-F238E27FC236}">
                  <a16:creationId xmlns:a16="http://schemas.microsoft.com/office/drawing/2014/main" id="{CC9DEB01-B04C-2495-D871-88C013821373}"/>
                </a:ext>
              </a:extLst>
            </p:cNvPr>
            <p:cNvSpPr/>
            <p:nvPr/>
          </p:nvSpPr>
          <p:spPr>
            <a:xfrm>
              <a:off x="2193073" y="860449"/>
              <a:ext cx="942581" cy="127801"/>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CB1960-B8CD-96C5-3C84-D4917391DCFA}"/>
                </a:ext>
              </a:extLst>
            </p:cNvPr>
            <p:cNvSpPr/>
            <p:nvPr/>
          </p:nvSpPr>
          <p:spPr>
            <a:xfrm>
              <a:off x="2217112" y="4042382"/>
              <a:ext cx="936143" cy="127801"/>
            </a:xfrm>
            <a:prstGeom prst="rect">
              <a:avLst/>
            </a:prstGeom>
            <a:solidFill>
              <a:srgbClr val="5D3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Logo&#10;&#10;Description automatically generated">
            <a:extLst>
              <a:ext uri="{FF2B5EF4-FFF2-40B4-BE49-F238E27FC236}">
                <a16:creationId xmlns:a16="http://schemas.microsoft.com/office/drawing/2014/main" id="{3C53E6DE-6E7A-900C-2888-D44309430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337" y="1440811"/>
            <a:ext cx="2993420" cy="1870888"/>
          </a:xfrm>
          <a:prstGeom prst="rect">
            <a:avLst/>
          </a:prstGeom>
        </p:spPr>
      </p:pic>
      <p:sp>
        <p:nvSpPr>
          <p:cNvPr id="52" name="TextBox 51">
            <a:extLst>
              <a:ext uri="{FF2B5EF4-FFF2-40B4-BE49-F238E27FC236}">
                <a16:creationId xmlns:a16="http://schemas.microsoft.com/office/drawing/2014/main" id="{036AEDAD-F6D1-E048-D5EE-0531E55628D1}"/>
              </a:ext>
            </a:extLst>
          </p:cNvPr>
          <p:cNvSpPr txBox="1"/>
          <p:nvPr/>
        </p:nvSpPr>
        <p:spPr>
          <a:xfrm flipH="1">
            <a:off x="837711" y="2918484"/>
            <a:ext cx="335293"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1</a:t>
            </a:r>
          </a:p>
        </p:txBody>
      </p:sp>
      <p:sp>
        <p:nvSpPr>
          <p:cNvPr id="15" name="AutoShape 20">
            <a:extLst>
              <a:ext uri="{FF2B5EF4-FFF2-40B4-BE49-F238E27FC236}">
                <a16:creationId xmlns:a16="http://schemas.microsoft.com/office/drawing/2014/main" id="{3EE56973-4CF8-A4B6-4481-8FBF9E4C080F}"/>
              </a:ext>
            </a:extLst>
          </p:cNvPr>
          <p:cNvSpPr/>
          <p:nvPr/>
        </p:nvSpPr>
        <p:spPr>
          <a:xfrm>
            <a:off x="2932512" y="1186743"/>
            <a:ext cx="1698539" cy="457336"/>
          </a:xfrm>
          <a:prstGeom prst="rect">
            <a:avLst/>
          </a:prstGeom>
          <a:solidFill>
            <a:srgbClr val="5D3D1D"/>
          </a:solidFill>
          <a:ln w="38100">
            <a:solidFill>
              <a:srgbClr val="FBE5D6"/>
            </a:solidFill>
          </a:ln>
        </p:spPr>
      </p:sp>
      <p:sp>
        <p:nvSpPr>
          <p:cNvPr id="53" name="TextBox 52">
            <a:extLst>
              <a:ext uri="{FF2B5EF4-FFF2-40B4-BE49-F238E27FC236}">
                <a16:creationId xmlns:a16="http://schemas.microsoft.com/office/drawing/2014/main" id="{8D1875AD-B7C6-FDFD-1DF2-C51A95C1D141}"/>
              </a:ext>
            </a:extLst>
          </p:cNvPr>
          <p:cNvSpPr txBox="1"/>
          <p:nvPr/>
        </p:nvSpPr>
        <p:spPr>
          <a:xfrm flipH="1">
            <a:off x="3575881" y="1071167"/>
            <a:ext cx="411799" cy="707886"/>
          </a:xfrm>
          <a:prstGeom prst="rect">
            <a:avLst/>
          </a:prstGeom>
          <a:noFill/>
        </p:spPr>
        <p:txBody>
          <a:bodyPr wrap="square" rtlCol="0">
            <a:spAutoFit/>
          </a:bodyPr>
          <a:lstStyle/>
          <a:p>
            <a:r>
              <a:rPr lang="en-US" sz="4000" b="1">
                <a:solidFill>
                  <a:schemeClr val="bg1"/>
                </a:solidFill>
                <a:latin typeface="UTM Duepuntozero" panose="02040603050506020204" pitchFamily="18" charset="0"/>
              </a:rPr>
              <a:t>2</a:t>
            </a:r>
          </a:p>
        </p:txBody>
      </p:sp>
      <p:sp>
        <p:nvSpPr>
          <p:cNvPr id="17" name="TextBox 16">
            <a:extLst>
              <a:ext uri="{FF2B5EF4-FFF2-40B4-BE49-F238E27FC236}">
                <a16:creationId xmlns:a16="http://schemas.microsoft.com/office/drawing/2014/main" id="{A92136D2-8BFA-D789-6CC7-565713EDD597}"/>
              </a:ext>
            </a:extLst>
          </p:cNvPr>
          <p:cNvSpPr txBox="1"/>
          <p:nvPr/>
        </p:nvSpPr>
        <p:spPr>
          <a:xfrm>
            <a:off x="3156781" y="2914650"/>
            <a:ext cx="3725966" cy="1569660"/>
          </a:xfrm>
          <a:prstGeom prst="rect">
            <a:avLst/>
          </a:prstGeom>
          <a:noFill/>
        </p:spPr>
        <p:txBody>
          <a:bodyPr wrap="square" rtlCol="0">
            <a:spAutoFit/>
          </a:bodyPr>
          <a:lstStyle/>
          <a:p>
            <a:pPr algn="ctr"/>
            <a:r>
              <a:rPr lang="en-US" sz="4800">
                <a:solidFill>
                  <a:schemeClr val="bg1"/>
                </a:solidFill>
                <a:latin typeface="UTM Duepuntozero" panose="02040603050506020204" pitchFamily="18" charset="0"/>
              </a:rPr>
              <a:t>ĐẶC</a:t>
            </a:r>
          </a:p>
          <a:p>
            <a:pPr algn="ctr"/>
            <a:r>
              <a:rPr lang="en-US" sz="4800">
                <a:solidFill>
                  <a:schemeClr val="bg1"/>
                </a:solidFill>
                <a:latin typeface="UTM Duepuntozero" panose="02040603050506020204" pitchFamily="18" charset="0"/>
              </a:rPr>
              <a:t>TẢ</a:t>
            </a:r>
          </a:p>
        </p:txBody>
      </p:sp>
      <p:sp>
        <p:nvSpPr>
          <p:cNvPr id="20" name="Oval 19">
            <a:extLst>
              <a:ext uri="{FF2B5EF4-FFF2-40B4-BE49-F238E27FC236}">
                <a16:creationId xmlns:a16="http://schemas.microsoft.com/office/drawing/2014/main" id="{2105A35A-A1A9-549D-545C-FF12DF7C8745}"/>
              </a:ext>
            </a:extLst>
          </p:cNvPr>
          <p:cNvSpPr/>
          <p:nvPr/>
        </p:nvSpPr>
        <p:spPr>
          <a:xfrm>
            <a:off x="18168107" y="1474705"/>
            <a:ext cx="675502" cy="68203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5CE1B8-3B0B-151E-AE2A-8A8847DB8984}"/>
              </a:ext>
            </a:extLst>
          </p:cNvPr>
          <p:cNvSpPr/>
          <p:nvPr/>
        </p:nvSpPr>
        <p:spPr>
          <a:xfrm>
            <a:off x="12348782" y="7565628"/>
            <a:ext cx="675502" cy="682035"/>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58F80DD-DA91-4734-37C6-4A8B16FD3F16}"/>
              </a:ext>
            </a:extLst>
          </p:cNvPr>
          <p:cNvSpPr/>
          <p:nvPr/>
        </p:nvSpPr>
        <p:spPr>
          <a:xfrm>
            <a:off x="12344553" y="7232196"/>
            <a:ext cx="287863" cy="290647"/>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EAD786-27CC-160E-B821-55BB332FFB53}"/>
              </a:ext>
            </a:extLst>
          </p:cNvPr>
          <p:cNvSpPr/>
          <p:nvPr/>
        </p:nvSpPr>
        <p:spPr>
          <a:xfrm>
            <a:off x="18506114" y="2214439"/>
            <a:ext cx="287863" cy="290647"/>
          </a:xfrm>
          <a:prstGeom prst="ellipse">
            <a:avLst/>
          </a:prstGeom>
          <a:solidFill>
            <a:srgbClr val="5D3D1D"/>
          </a:solidFill>
          <a:ln>
            <a:solidFill>
              <a:srgbClr val="5D3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video game&#10;&#10;Description automatically generated with medium confidence">
            <a:extLst>
              <a:ext uri="{FF2B5EF4-FFF2-40B4-BE49-F238E27FC236}">
                <a16:creationId xmlns:a16="http://schemas.microsoft.com/office/drawing/2014/main" id="{7AFEB1D4-0E7D-E5F2-E35C-01C774D87112}"/>
              </a:ext>
            </a:extLst>
          </p:cNvPr>
          <p:cNvPicPr>
            <a:picLocks noChangeAspect="1"/>
          </p:cNvPicPr>
          <p:nvPr/>
        </p:nvPicPr>
        <p:blipFill rotWithShape="1">
          <a:blip r:embed="rId5">
            <a:extLst>
              <a:ext uri="{28A0092B-C50C-407E-A947-70E740481C1C}">
                <a14:useLocalDpi xmlns:a14="http://schemas.microsoft.com/office/drawing/2010/main" val="0"/>
              </a:ext>
            </a:extLst>
          </a:blip>
          <a:srcRect l="-389" t="828" r="53898" b="-957"/>
          <a:stretch/>
        </p:blipFill>
        <p:spPr>
          <a:xfrm>
            <a:off x="12693253" y="1474705"/>
            <a:ext cx="5695968" cy="6900481"/>
          </a:xfrm>
          <a:prstGeom prst="rect">
            <a:avLst/>
          </a:prstGeom>
        </p:spPr>
      </p:pic>
      <p:sp>
        <p:nvSpPr>
          <p:cNvPr id="25" name="TextBox 24">
            <a:extLst>
              <a:ext uri="{FF2B5EF4-FFF2-40B4-BE49-F238E27FC236}">
                <a16:creationId xmlns:a16="http://schemas.microsoft.com/office/drawing/2014/main" id="{0C62AA2E-3E89-C7ED-6C34-04914CBCEF42}"/>
              </a:ext>
            </a:extLst>
          </p:cNvPr>
          <p:cNvSpPr txBox="1"/>
          <p:nvPr/>
        </p:nvSpPr>
        <p:spPr>
          <a:xfrm>
            <a:off x="12507678" y="3429000"/>
            <a:ext cx="6153197" cy="3477170"/>
          </a:xfrm>
          <a:prstGeom prst="rect">
            <a:avLst/>
          </a:prstGeom>
          <a:noFill/>
        </p:spPr>
        <p:txBody>
          <a:bodyPr wrap="square">
            <a:spAutoFit/>
          </a:bodyPr>
          <a:lstStyle/>
          <a:p>
            <a:pPr algn="ctr">
              <a:lnSpc>
                <a:spcPct val="150000"/>
              </a:lnSpc>
            </a:pPr>
            <a:r>
              <a:rPr lang="en-US" sz="3800">
                <a:solidFill>
                  <a:schemeClr val="bg1"/>
                </a:solidFill>
                <a:latin typeface="UTM Bienvenue" panose="02040603050506020204" pitchFamily="18" charset="0"/>
              </a:rPr>
              <a:t>HỆ THỐNG  </a:t>
            </a:r>
          </a:p>
          <a:p>
            <a:pPr algn="ctr">
              <a:lnSpc>
                <a:spcPct val="150000"/>
              </a:lnSpc>
            </a:pPr>
            <a:r>
              <a:rPr lang="en-US" sz="3800">
                <a:solidFill>
                  <a:schemeClr val="bg1"/>
                </a:solidFill>
                <a:latin typeface="UTM Bienvenue" panose="02040603050506020204" pitchFamily="18" charset="0"/>
              </a:rPr>
              <a:t>QUẢN LÝ</a:t>
            </a:r>
          </a:p>
          <a:p>
            <a:pPr algn="ctr">
              <a:lnSpc>
                <a:spcPct val="150000"/>
              </a:lnSpc>
            </a:pPr>
            <a:r>
              <a:rPr lang="en-US" sz="3800">
                <a:solidFill>
                  <a:schemeClr val="bg1"/>
                </a:solidFill>
                <a:latin typeface="UTM Bienvenue" panose="02040603050506020204" pitchFamily="18" charset="0"/>
              </a:rPr>
              <a:t>TUYỂN SINH </a:t>
            </a:r>
          </a:p>
          <a:p>
            <a:pPr algn="ctr">
              <a:lnSpc>
                <a:spcPct val="150000"/>
              </a:lnSpc>
            </a:pPr>
            <a:r>
              <a:rPr lang="en-US" sz="3800">
                <a:solidFill>
                  <a:schemeClr val="bg1"/>
                </a:solidFill>
                <a:latin typeface="UTM Bienvenue" panose="02040603050506020204" pitchFamily="18" charset="0"/>
              </a:rPr>
              <a:t>ĐẠI HỌC</a:t>
            </a:r>
          </a:p>
        </p:txBody>
      </p:sp>
      <p:grpSp>
        <p:nvGrpSpPr>
          <p:cNvPr id="26" name="Group 25">
            <a:extLst>
              <a:ext uri="{FF2B5EF4-FFF2-40B4-BE49-F238E27FC236}">
                <a16:creationId xmlns:a16="http://schemas.microsoft.com/office/drawing/2014/main" id="{10FE4D04-3AF2-12A5-050A-E8226CF2130F}"/>
              </a:ext>
            </a:extLst>
          </p:cNvPr>
          <p:cNvGrpSpPr/>
          <p:nvPr/>
        </p:nvGrpSpPr>
        <p:grpSpPr>
          <a:xfrm>
            <a:off x="14091725" y="2646114"/>
            <a:ext cx="2985101" cy="637013"/>
            <a:chOff x="939398" y="1180357"/>
            <a:chExt cx="2985101" cy="637013"/>
          </a:xfrm>
        </p:grpSpPr>
        <p:sp>
          <p:nvSpPr>
            <p:cNvPr id="27" name="Rectangle: Rounded Corners 26">
              <a:extLst>
                <a:ext uri="{FF2B5EF4-FFF2-40B4-BE49-F238E27FC236}">
                  <a16:creationId xmlns:a16="http://schemas.microsoft.com/office/drawing/2014/main" id="{B876BFA4-A0EF-1BDB-8B36-53C7AA49BF51}"/>
                </a:ext>
              </a:extLst>
            </p:cNvPr>
            <p:cNvSpPr/>
            <p:nvPr/>
          </p:nvSpPr>
          <p:spPr>
            <a:xfrm>
              <a:off x="939398" y="1180357"/>
              <a:ext cx="2985101" cy="637013"/>
            </a:xfrm>
            <a:prstGeom prst="roundRect">
              <a:avLst>
                <a:gd name="adj" fmla="val 50000"/>
              </a:avLst>
            </a:prstGeom>
            <a:solidFill>
              <a:srgbClr val="5D3D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2BF45049-FA75-7F4A-7E25-20AEC5120CAF}"/>
                </a:ext>
              </a:extLst>
            </p:cNvPr>
            <p:cNvSpPr/>
            <p:nvPr/>
          </p:nvSpPr>
          <p:spPr>
            <a:xfrm>
              <a:off x="1011181" y="1259406"/>
              <a:ext cx="2837417" cy="461666"/>
            </a:xfrm>
            <a:prstGeom prst="roundRect">
              <a:avLst>
                <a:gd name="adj" fmla="val 50000"/>
              </a:avLst>
            </a:prstGeom>
            <a:solidFill>
              <a:srgbClr val="FFE9C1"/>
            </a:solidFill>
            <a:ln>
              <a:solidFill>
                <a:srgbClr val="FFE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5D3D1D"/>
                  </a:solidFill>
                  <a:latin typeface="UTM Duepuntozero" panose="02040603050506020204" pitchFamily="18" charset="0"/>
                </a:rPr>
                <a:t>ĐỒ ÁN CUỐI KÌ</a:t>
              </a:r>
            </a:p>
          </p:txBody>
        </p:sp>
      </p:grpSp>
      <p:pic>
        <p:nvPicPr>
          <p:cNvPr id="29" name="Picture 28" descr="A screenshot of a video game&#10;&#10;Description automatically generated with medium confidence">
            <a:extLst>
              <a:ext uri="{FF2B5EF4-FFF2-40B4-BE49-F238E27FC236}">
                <a16:creationId xmlns:a16="http://schemas.microsoft.com/office/drawing/2014/main" id="{FD1072FA-9D44-3249-A882-1F4E805F3B58}"/>
              </a:ext>
            </a:extLst>
          </p:cNvPr>
          <p:cNvPicPr>
            <a:picLocks noChangeAspect="1"/>
          </p:cNvPicPr>
          <p:nvPr/>
        </p:nvPicPr>
        <p:blipFill rotWithShape="1">
          <a:blip r:embed="rId5">
            <a:extLst>
              <a:ext uri="{28A0092B-C50C-407E-A947-70E740481C1C}">
                <a14:useLocalDpi xmlns:a14="http://schemas.microsoft.com/office/drawing/2010/main" val="0"/>
              </a:ext>
            </a:extLst>
          </a:blip>
          <a:srcRect l="47011" t="5641" b="12672"/>
          <a:stretch/>
        </p:blipFill>
        <p:spPr>
          <a:xfrm>
            <a:off x="16825812" y="6573103"/>
            <a:ext cx="2078172" cy="1802083"/>
          </a:xfrm>
          <a:prstGeom prst="rect">
            <a:avLst/>
          </a:prstGeom>
        </p:spPr>
      </p:pic>
      <p:sp>
        <p:nvSpPr>
          <p:cNvPr id="9" name="Rectangle: Rounded Corners 8">
            <a:extLst>
              <a:ext uri="{FF2B5EF4-FFF2-40B4-BE49-F238E27FC236}">
                <a16:creationId xmlns:a16="http://schemas.microsoft.com/office/drawing/2014/main" id="{FE6F8194-9010-E671-8F05-26BFC6B97CC3}"/>
              </a:ext>
            </a:extLst>
          </p:cNvPr>
          <p:cNvSpPr/>
          <p:nvPr/>
        </p:nvSpPr>
        <p:spPr>
          <a:xfrm>
            <a:off x="8275300"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19E774-3FA9-03E6-1964-F46A23879F3A}"/>
              </a:ext>
            </a:extLst>
          </p:cNvPr>
          <p:cNvSpPr txBox="1"/>
          <p:nvPr/>
        </p:nvSpPr>
        <p:spPr>
          <a:xfrm flipH="1">
            <a:off x="8433085" y="2938586"/>
            <a:ext cx="578200"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3</a:t>
            </a:r>
          </a:p>
        </p:txBody>
      </p:sp>
      <p:sp>
        <p:nvSpPr>
          <p:cNvPr id="12" name="Rectangle: Rounded Corners 11">
            <a:extLst>
              <a:ext uri="{FF2B5EF4-FFF2-40B4-BE49-F238E27FC236}">
                <a16:creationId xmlns:a16="http://schemas.microsoft.com/office/drawing/2014/main" id="{D9445785-EBE6-AA7B-68E1-B50E59C5E7C5}"/>
              </a:ext>
            </a:extLst>
          </p:cNvPr>
          <p:cNvSpPr/>
          <p:nvPr/>
        </p:nvSpPr>
        <p:spPr>
          <a:xfrm>
            <a:off x="9685098"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C6A7AD-FF0F-D407-1CE8-D05FE4935703}"/>
              </a:ext>
            </a:extLst>
          </p:cNvPr>
          <p:cNvSpPr txBox="1"/>
          <p:nvPr/>
        </p:nvSpPr>
        <p:spPr>
          <a:xfrm flipH="1">
            <a:off x="9822516"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4</a:t>
            </a:r>
          </a:p>
        </p:txBody>
      </p:sp>
      <p:sp>
        <p:nvSpPr>
          <p:cNvPr id="14" name="Rectangle: Rounded Corners 13">
            <a:extLst>
              <a:ext uri="{FF2B5EF4-FFF2-40B4-BE49-F238E27FC236}">
                <a16:creationId xmlns:a16="http://schemas.microsoft.com/office/drawing/2014/main" id="{A8C283A3-FFFD-C275-27AC-3139E29618F3}"/>
              </a:ext>
            </a:extLst>
          </p:cNvPr>
          <p:cNvSpPr/>
          <p:nvPr/>
        </p:nvSpPr>
        <p:spPr>
          <a:xfrm>
            <a:off x="11074013"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FA72F9-D1D5-7C45-EE4B-DDEAA7EC06C2}"/>
              </a:ext>
            </a:extLst>
          </p:cNvPr>
          <p:cNvSpPr txBox="1"/>
          <p:nvPr/>
        </p:nvSpPr>
        <p:spPr>
          <a:xfrm flipH="1">
            <a:off x="11211431"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5</a:t>
            </a:r>
          </a:p>
        </p:txBody>
      </p:sp>
    </p:spTree>
    <p:extLst>
      <p:ext uri="{BB962C8B-B14F-4D97-AF65-F5344CB8AC3E}">
        <p14:creationId xmlns:p14="http://schemas.microsoft.com/office/powerpoint/2010/main" val="2772150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37" name="Rectangle: Rounded Corners 36">
            <a:extLst>
              <a:ext uri="{FF2B5EF4-FFF2-40B4-BE49-F238E27FC236}">
                <a16:creationId xmlns:a16="http://schemas.microsoft.com/office/drawing/2014/main" id="{53F2B2C7-281B-44AD-6E8A-1D0DE9F3D0F0}"/>
              </a:ext>
            </a:extLst>
          </p:cNvPr>
          <p:cNvSpPr/>
          <p:nvPr/>
        </p:nvSpPr>
        <p:spPr>
          <a:xfrm>
            <a:off x="1992846" y="647699"/>
            <a:ext cx="84494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4489679" y="544409"/>
            <a:ext cx="377957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utoShape 20">
            <a:extLst>
              <a:ext uri="{FF2B5EF4-FFF2-40B4-BE49-F238E27FC236}">
                <a16:creationId xmlns:a16="http://schemas.microsoft.com/office/drawing/2014/main" id="{3EE56973-4CF8-A4B6-4481-8FBF9E4C080F}"/>
              </a:ext>
            </a:extLst>
          </p:cNvPr>
          <p:cNvSpPr/>
          <p:nvPr/>
        </p:nvSpPr>
        <p:spPr>
          <a:xfrm>
            <a:off x="4094839" y="1186743"/>
            <a:ext cx="1698539" cy="457336"/>
          </a:xfrm>
          <a:prstGeom prst="rect">
            <a:avLst/>
          </a:prstGeom>
          <a:solidFill>
            <a:srgbClr val="5D3D1D"/>
          </a:solidFill>
          <a:ln w="38100">
            <a:solidFill>
              <a:srgbClr val="FBE5D6"/>
            </a:solidFill>
          </a:ln>
        </p:spPr>
      </p:sp>
      <p:sp>
        <p:nvSpPr>
          <p:cNvPr id="53" name="TextBox 52">
            <a:extLst>
              <a:ext uri="{FF2B5EF4-FFF2-40B4-BE49-F238E27FC236}">
                <a16:creationId xmlns:a16="http://schemas.microsoft.com/office/drawing/2014/main" id="{8D1875AD-B7C6-FDFD-1DF2-C51A95C1D141}"/>
              </a:ext>
            </a:extLst>
          </p:cNvPr>
          <p:cNvSpPr txBox="1"/>
          <p:nvPr/>
        </p:nvSpPr>
        <p:spPr>
          <a:xfrm flipH="1">
            <a:off x="2104263" y="2925886"/>
            <a:ext cx="411799"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2</a:t>
            </a:r>
          </a:p>
        </p:txBody>
      </p:sp>
      <p:sp>
        <p:nvSpPr>
          <p:cNvPr id="54" name="TextBox 53">
            <a:extLst>
              <a:ext uri="{FF2B5EF4-FFF2-40B4-BE49-F238E27FC236}">
                <a16:creationId xmlns:a16="http://schemas.microsoft.com/office/drawing/2014/main" id="{C830E216-1555-7398-9FB1-B09DD4D84EA9}"/>
              </a:ext>
            </a:extLst>
          </p:cNvPr>
          <p:cNvSpPr txBox="1"/>
          <p:nvPr/>
        </p:nvSpPr>
        <p:spPr>
          <a:xfrm flipH="1">
            <a:off x="4723422" y="1074168"/>
            <a:ext cx="438500" cy="707886"/>
          </a:xfrm>
          <a:prstGeom prst="rect">
            <a:avLst/>
          </a:prstGeom>
          <a:noFill/>
        </p:spPr>
        <p:txBody>
          <a:bodyPr wrap="square" rtlCol="0">
            <a:spAutoFit/>
          </a:bodyPr>
          <a:lstStyle/>
          <a:p>
            <a:r>
              <a:rPr lang="en-US" sz="4000" b="1">
                <a:solidFill>
                  <a:schemeClr val="bg1"/>
                </a:solidFill>
                <a:latin typeface="UTM Duepuntozero" panose="02040603050506020204" pitchFamily="18" charset="0"/>
              </a:rPr>
              <a:t>3</a:t>
            </a:r>
          </a:p>
        </p:txBody>
      </p:sp>
      <p:sp>
        <p:nvSpPr>
          <p:cNvPr id="7" name="TextBox 6">
            <a:extLst>
              <a:ext uri="{FF2B5EF4-FFF2-40B4-BE49-F238E27FC236}">
                <a16:creationId xmlns:a16="http://schemas.microsoft.com/office/drawing/2014/main" id="{4C7C00BF-77AD-1D68-1D6F-BA40A1886999}"/>
              </a:ext>
            </a:extLst>
          </p:cNvPr>
          <p:cNvSpPr txBox="1"/>
          <p:nvPr/>
        </p:nvSpPr>
        <p:spPr>
          <a:xfrm>
            <a:off x="4543284" y="3152667"/>
            <a:ext cx="3725966" cy="830997"/>
          </a:xfrm>
          <a:prstGeom prst="rect">
            <a:avLst/>
          </a:prstGeom>
          <a:noFill/>
        </p:spPr>
        <p:txBody>
          <a:bodyPr wrap="square" rtlCol="0">
            <a:spAutoFit/>
          </a:bodyPr>
          <a:lstStyle/>
          <a:p>
            <a:pPr algn="ctr"/>
            <a:r>
              <a:rPr lang="en-US" sz="4800">
                <a:solidFill>
                  <a:schemeClr val="bg1"/>
                </a:solidFill>
                <a:latin typeface="UTM Duepuntozero" panose="02040603050506020204" pitchFamily="18" charset="0"/>
              </a:rPr>
              <a:t>PHÂN TÍCH</a:t>
            </a:r>
          </a:p>
        </p:txBody>
      </p:sp>
      <p:sp>
        <p:nvSpPr>
          <p:cNvPr id="13" name="Rectangle: Rounded Corners 12">
            <a:extLst>
              <a:ext uri="{FF2B5EF4-FFF2-40B4-BE49-F238E27FC236}">
                <a16:creationId xmlns:a16="http://schemas.microsoft.com/office/drawing/2014/main" id="{B433656D-471C-E5C4-2003-03F8BDABB944}"/>
              </a:ext>
            </a:extLst>
          </p:cNvPr>
          <p:cNvSpPr/>
          <p:nvPr/>
        </p:nvSpPr>
        <p:spPr>
          <a:xfrm>
            <a:off x="540984" y="646070"/>
            <a:ext cx="844941"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2BEEA9-793E-550B-3CA6-CC4BED699519}"/>
              </a:ext>
            </a:extLst>
          </p:cNvPr>
          <p:cNvSpPr txBox="1"/>
          <p:nvPr/>
        </p:nvSpPr>
        <p:spPr>
          <a:xfrm flipH="1">
            <a:off x="742461" y="2918484"/>
            <a:ext cx="335293"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1</a:t>
            </a:r>
          </a:p>
        </p:txBody>
      </p:sp>
      <p:sp>
        <p:nvSpPr>
          <p:cNvPr id="11" name="Rectangle: Rounded Corners 10">
            <a:extLst>
              <a:ext uri="{FF2B5EF4-FFF2-40B4-BE49-F238E27FC236}">
                <a16:creationId xmlns:a16="http://schemas.microsoft.com/office/drawing/2014/main" id="{406E9FAA-9217-18B3-EE6C-2843A848A200}"/>
              </a:ext>
            </a:extLst>
          </p:cNvPr>
          <p:cNvSpPr/>
          <p:nvPr/>
        </p:nvSpPr>
        <p:spPr>
          <a:xfrm rot="5400000">
            <a:off x="15317036" y="2790641"/>
            <a:ext cx="2240614" cy="3020630"/>
          </a:xfrm>
          <a:prstGeom prst="roundRect">
            <a:avLst/>
          </a:prstGeom>
          <a:noFill/>
          <a:ln w="38100" cap="flat" cmpd="sng" algn="ctr">
            <a:solidFill>
              <a:srgbClr val="FFE9C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latin typeface="UTM Duepuntozero" panose="02040603050506020204" pitchFamily="18" charset="0"/>
            </a:endParaRPr>
          </a:p>
        </p:txBody>
      </p:sp>
      <p:grpSp>
        <p:nvGrpSpPr>
          <p:cNvPr id="12" name="Group 11">
            <a:extLst>
              <a:ext uri="{FF2B5EF4-FFF2-40B4-BE49-F238E27FC236}">
                <a16:creationId xmlns:a16="http://schemas.microsoft.com/office/drawing/2014/main" id="{E509448B-BEA9-98FF-F7D6-F1A01F95CC98}"/>
              </a:ext>
            </a:extLst>
          </p:cNvPr>
          <p:cNvGrpSpPr/>
          <p:nvPr/>
        </p:nvGrpSpPr>
        <p:grpSpPr>
          <a:xfrm>
            <a:off x="13652318" y="-3669615"/>
            <a:ext cx="3272789" cy="1836263"/>
            <a:chOff x="285487" y="1277314"/>
            <a:chExt cx="3272789" cy="1836263"/>
          </a:xfrm>
        </p:grpSpPr>
        <p:grpSp>
          <p:nvGrpSpPr>
            <p:cNvPr id="16" name="Graphic 8">
              <a:extLst>
                <a:ext uri="{FF2B5EF4-FFF2-40B4-BE49-F238E27FC236}">
                  <a16:creationId xmlns:a16="http://schemas.microsoft.com/office/drawing/2014/main" id="{752453B9-CDC1-DCD9-81B4-F2E8A95939E9}"/>
                </a:ext>
              </a:extLst>
            </p:cNvPr>
            <p:cNvGrpSpPr/>
            <p:nvPr/>
          </p:nvGrpSpPr>
          <p:grpSpPr>
            <a:xfrm>
              <a:off x="285487" y="1901360"/>
              <a:ext cx="575151" cy="1208328"/>
              <a:chOff x="7797299" y="2599725"/>
              <a:chExt cx="575151" cy="1208328"/>
            </a:xfrm>
            <a:noFill/>
          </p:grpSpPr>
          <p:sp>
            <p:nvSpPr>
              <p:cNvPr id="83" name="Freeform: Shape 82">
                <a:extLst>
                  <a:ext uri="{FF2B5EF4-FFF2-40B4-BE49-F238E27FC236}">
                    <a16:creationId xmlns:a16="http://schemas.microsoft.com/office/drawing/2014/main" id="{5A196880-0596-1428-6516-05487B94692E}"/>
                  </a:ext>
                </a:extLst>
              </p:cNvPr>
              <p:cNvSpPr/>
              <p:nvPr/>
            </p:nvSpPr>
            <p:spPr>
              <a:xfrm>
                <a:off x="7824063" y="3461423"/>
                <a:ext cx="521700" cy="275337"/>
              </a:xfrm>
              <a:custGeom>
                <a:avLst/>
                <a:gdLst>
                  <a:gd name="connsiteX0" fmla="*/ 0 w 521700"/>
                  <a:gd name="connsiteY0" fmla="*/ 0 h 275337"/>
                  <a:gd name="connsiteX1" fmla="*/ 521700 w 521700"/>
                  <a:gd name="connsiteY1" fmla="*/ 0 h 275337"/>
                  <a:gd name="connsiteX2" fmla="*/ 521700 w 521700"/>
                  <a:gd name="connsiteY2" fmla="*/ 275338 h 275337"/>
                  <a:gd name="connsiteX3" fmla="*/ 0 w 521700"/>
                  <a:gd name="connsiteY3" fmla="*/ 275338 h 275337"/>
                </a:gdLst>
                <a:ahLst/>
                <a:cxnLst>
                  <a:cxn ang="0">
                    <a:pos x="connsiteX0" y="connsiteY0"/>
                  </a:cxn>
                  <a:cxn ang="0">
                    <a:pos x="connsiteX1" y="connsiteY1"/>
                  </a:cxn>
                  <a:cxn ang="0">
                    <a:pos x="connsiteX2" y="connsiteY2"/>
                  </a:cxn>
                  <a:cxn ang="0">
                    <a:pos x="connsiteX3" y="connsiteY3"/>
                  </a:cxn>
                </a:cxnLst>
                <a:rect l="l" t="t" r="r" b="b"/>
                <a:pathLst>
                  <a:path w="521700" h="275337">
                    <a:moveTo>
                      <a:pt x="0" y="0"/>
                    </a:moveTo>
                    <a:lnTo>
                      <a:pt x="521700" y="0"/>
                    </a:lnTo>
                    <a:lnTo>
                      <a:pt x="521700" y="275338"/>
                    </a:lnTo>
                    <a:lnTo>
                      <a:pt x="0" y="275338"/>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Shape 83">
                <a:extLst>
                  <a:ext uri="{FF2B5EF4-FFF2-40B4-BE49-F238E27FC236}">
                    <a16:creationId xmlns:a16="http://schemas.microsoft.com/office/drawing/2014/main" id="{D033E798-1B44-FEDA-CA5C-A00442B3F3BD}"/>
                  </a:ext>
                </a:extLst>
              </p:cNvPr>
              <p:cNvSpPr/>
              <p:nvPr/>
            </p:nvSpPr>
            <p:spPr>
              <a:xfrm>
                <a:off x="8042518" y="3566876"/>
                <a:ext cx="84713" cy="41022"/>
              </a:xfrm>
              <a:custGeom>
                <a:avLst/>
                <a:gdLst>
                  <a:gd name="connsiteX0" fmla="*/ 0 w 84713"/>
                  <a:gd name="connsiteY0" fmla="*/ 0 h 41022"/>
                  <a:gd name="connsiteX1" fmla="*/ 84713 w 84713"/>
                  <a:gd name="connsiteY1" fmla="*/ 0 h 41022"/>
                  <a:gd name="connsiteX2" fmla="*/ 84713 w 84713"/>
                  <a:gd name="connsiteY2" fmla="*/ 41022 h 41022"/>
                  <a:gd name="connsiteX3" fmla="*/ 0 w 84713"/>
                  <a:gd name="connsiteY3" fmla="*/ 41022 h 41022"/>
                </a:gdLst>
                <a:ahLst/>
                <a:cxnLst>
                  <a:cxn ang="0">
                    <a:pos x="connsiteX0" y="connsiteY0"/>
                  </a:cxn>
                  <a:cxn ang="0">
                    <a:pos x="connsiteX1" y="connsiteY1"/>
                  </a:cxn>
                  <a:cxn ang="0">
                    <a:pos x="connsiteX2" y="connsiteY2"/>
                  </a:cxn>
                  <a:cxn ang="0">
                    <a:pos x="connsiteX3" y="connsiteY3"/>
                  </a:cxn>
                </a:cxnLst>
                <a:rect l="l" t="t" r="r" b="b"/>
                <a:pathLst>
                  <a:path w="84713" h="41022">
                    <a:moveTo>
                      <a:pt x="0" y="0"/>
                    </a:moveTo>
                    <a:lnTo>
                      <a:pt x="84713" y="0"/>
                    </a:lnTo>
                    <a:lnTo>
                      <a:pt x="84713" y="41022"/>
                    </a:lnTo>
                    <a:lnTo>
                      <a:pt x="0" y="41022"/>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 name="Freeform: Shape 84">
                <a:extLst>
                  <a:ext uri="{FF2B5EF4-FFF2-40B4-BE49-F238E27FC236}">
                    <a16:creationId xmlns:a16="http://schemas.microsoft.com/office/drawing/2014/main" id="{AB111962-6714-B78A-16EF-CFB5723A2FA9}"/>
                  </a:ext>
                </a:extLst>
              </p:cNvPr>
              <p:cNvSpPr/>
              <p:nvPr/>
            </p:nvSpPr>
            <p:spPr>
              <a:xfrm>
                <a:off x="7797299" y="3103583"/>
                <a:ext cx="575151" cy="704470"/>
              </a:xfrm>
              <a:custGeom>
                <a:avLst/>
                <a:gdLst>
                  <a:gd name="connsiteX0" fmla="*/ 0 w 575151"/>
                  <a:gd name="connsiteY0" fmla="*/ 0 h 704470"/>
                  <a:gd name="connsiteX1" fmla="*/ 575152 w 575151"/>
                  <a:gd name="connsiteY1" fmla="*/ 0 h 704470"/>
                  <a:gd name="connsiteX2" fmla="*/ 575152 w 575151"/>
                  <a:gd name="connsiteY2" fmla="*/ 704471 h 704470"/>
                  <a:gd name="connsiteX3" fmla="*/ 0 w 575151"/>
                  <a:gd name="connsiteY3" fmla="*/ 704471 h 704470"/>
                </a:gdLst>
                <a:ahLst/>
                <a:cxnLst>
                  <a:cxn ang="0">
                    <a:pos x="connsiteX0" y="connsiteY0"/>
                  </a:cxn>
                  <a:cxn ang="0">
                    <a:pos x="connsiteX1" y="connsiteY1"/>
                  </a:cxn>
                  <a:cxn ang="0">
                    <a:pos x="connsiteX2" y="connsiteY2"/>
                  </a:cxn>
                  <a:cxn ang="0">
                    <a:pos x="connsiteX3" y="connsiteY3"/>
                  </a:cxn>
                </a:cxnLst>
                <a:rect l="l" t="t" r="r" b="b"/>
                <a:pathLst>
                  <a:path w="575151" h="704470">
                    <a:moveTo>
                      <a:pt x="0" y="0"/>
                    </a:moveTo>
                    <a:lnTo>
                      <a:pt x="575152" y="0"/>
                    </a:lnTo>
                    <a:lnTo>
                      <a:pt x="575152" y="704471"/>
                    </a:lnTo>
                    <a:lnTo>
                      <a:pt x="0" y="70447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 name="Freeform: Shape 85">
                <a:extLst>
                  <a:ext uri="{FF2B5EF4-FFF2-40B4-BE49-F238E27FC236}">
                    <a16:creationId xmlns:a16="http://schemas.microsoft.com/office/drawing/2014/main" id="{8DC02E32-C75B-3891-5A9D-CEB41B1A6093}"/>
                  </a:ext>
                </a:extLst>
              </p:cNvPr>
              <p:cNvSpPr/>
              <p:nvPr/>
            </p:nvSpPr>
            <p:spPr>
              <a:xfrm>
                <a:off x="7824063" y="3139268"/>
                <a:ext cx="521700" cy="275337"/>
              </a:xfrm>
              <a:custGeom>
                <a:avLst/>
                <a:gdLst>
                  <a:gd name="connsiteX0" fmla="*/ 0 w 521700"/>
                  <a:gd name="connsiteY0" fmla="*/ 0 h 275337"/>
                  <a:gd name="connsiteX1" fmla="*/ 521700 w 521700"/>
                  <a:gd name="connsiteY1" fmla="*/ 0 h 275337"/>
                  <a:gd name="connsiteX2" fmla="*/ 521700 w 521700"/>
                  <a:gd name="connsiteY2" fmla="*/ 275338 h 275337"/>
                  <a:gd name="connsiteX3" fmla="*/ 0 w 521700"/>
                  <a:gd name="connsiteY3" fmla="*/ 275338 h 275337"/>
                </a:gdLst>
                <a:ahLst/>
                <a:cxnLst>
                  <a:cxn ang="0">
                    <a:pos x="connsiteX0" y="connsiteY0"/>
                  </a:cxn>
                  <a:cxn ang="0">
                    <a:pos x="connsiteX1" y="connsiteY1"/>
                  </a:cxn>
                  <a:cxn ang="0">
                    <a:pos x="connsiteX2" y="connsiteY2"/>
                  </a:cxn>
                  <a:cxn ang="0">
                    <a:pos x="connsiteX3" y="connsiteY3"/>
                  </a:cxn>
                </a:cxnLst>
                <a:rect l="l" t="t" r="r" b="b"/>
                <a:pathLst>
                  <a:path w="521700" h="275337">
                    <a:moveTo>
                      <a:pt x="0" y="0"/>
                    </a:moveTo>
                    <a:lnTo>
                      <a:pt x="521700" y="0"/>
                    </a:lnTo>
                    <a:lnTo>
                      <a:pt x="521700" y="275338"/>
                    </a:lnTo>
                    <a:lnTo>
                      <a:pt x="0" y="275338"/>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 name="Freeform: Shape 86">
                <a:extLst>
                  <a:ext uri="{FF2B5EF4-FFF2-40B4-BE49-F238E27FC236}">
                    <a16:creationId xmlns:a16="http://schemas.microsoft.com/office/drawing/2014/main" id="{E42801CC-8597-9D68-BB7B-34D8FBA49F59}"/>
                  </a:ext>
                </a:extLst>
              </p:cNvPr>
              <p:cNvSpPr/>
              <p:nvPr/>
            </p:nvSpPr>
            <p:spPr>
              <a:xfrm>
                <a:off x="8042518" y="3244721"/>
                <a:ext cx="84713" cy="41022"/>
              </a:xfrm>
              <a:custGeom>
                <a:avLst/>
                <a:gdLst>
                  <a:gd name="connsiteX0" fmla="*/ 0 w 84713"/>
                  <a:gd name="connsiteY0" fmla="*/ 0 h 41022"/>
                  <a:gd name="connsiteX1" fmla="*/ 84713 w 84713"/>
                  <a:gd name="connsiteY1" fmla="*/ 0 h 41022"/>
                  <a:gd name="connsiteX2" fmla="*/ 84713 w 84713"/>
                  <a:gd name="connsiteY2" fmla="*/ 41022 h 41022"/>
                  <a:gd name="connsiteX3" fmla="*/ 0 w 84713"/>
                  <a:gd name="connsiteY3" fmla="*/ 41022 h 41022"/>
                </a:gdLst>
                <a:ahLst/>
                <a:cxnLst>
                  <a:cxn ang="0">
                    <a:pos x="connsiteX0" y="connsiteY0"/>
                  </a:cxn>
                  <a:cxn ang="0">
                    <a:pos x="connsiteX1" y="connsiteY1"/>
                  </a:cxn>
                  <a:cxn ang="0">
                    <a:pos x="connsiteX2" y="connsiteY2"/>
                  </a:cxn>
                  <a:cxn ang="0">
                    <a:pos x="connsiteX3" y="connsiteY3"/>
                  </a:cxn>
                </a:cxnLst>
                <a:rect l="l" t="t" r="r" b="b"/>
                <a:pathLst>
                  <a:path w="84713" h="41022">
                    <a:moveTo>
                      <a:pt x="0" y="0"/>
                    </a:moveTo>
                    <a:lnTo>
                      <a:pt x="84713" y="0"/>
                    </a:lnTo>
                    <a:lnTo>
                      <a:pt x="84713" y="41022"/>
                    </a:lnTo>
                    <a:lnTo>
                      <a:pt x="0" y="41022"/>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 name="Freeform: Shape 87">
                <a:extLst>
                  <a:ext uri="{FF2B5EF4-FFF2-40B4-BE49-F238E27FC236}">
                    <a16:creationId xmlns:a16="http://schemas.microsoft.com/office/drawing/2014/main" id="{F5D14BDD-8414-B30F-4B61-21D0487EBA36}"/>
                  </a:ext>
                </a:extLst>
              </p:cNvPr>
              <p:cNvSpPr/>
              <p:nvPr/>
            </p:nvSpPr>
            <p:spPr>
              <a:xfrm>
                <a:off x="7936988" y="3058977"/>
                <a:ext cx="205111" cy="44606"/>
              </a:xfrm>
              <a:custGeom>
                <a:avLst/>
                <a:gdLst>
                  <a:gd name="connsiteX0" fmla="*/ 0 w 205111"/>
                  <a:gd name="connsiteY0" fmla="*/ 0 h 44606"/>
                  <a:gd name="connsiteX1" fmla="*/ 205112 w 205111"/>
                  <a:gd name="connsiteY1" fmla="*/ 0 h 44606"/>
                  <a:gd name="connsiteX2" fmla="*/ 205112 w 205111"/>
                  <a:gd name="connsiteY2" fmla="*/ 44606 h 44606"/>
                  <a:gd name="connsiteX3" fmla="*/ 0 w 205111"/>
                  <a:gd name="connsiteY3" fmla="*/ 44606 h 44606"/>
                </a:gdLst>
                <a:ahLst/>
                <a:cxnLst>
                  <a:cxn ang="0">
                    <a:pos x="connsiteX0" y="connsiteY0"/>
                  </a:cxn>
                  <a:cxn ang="0">
                    <a:pos x="connsiteX1" y="connsiteY1"/>
                  </a:cxn>
                  <a:cxn ang="0">
                    <a:pos x="connsiteX2" y="connsiteY2"/>
                  </a:cxn>
                  <a:cxn ang="0">
                    <a:pos x="connsiteX3" y="connsiteY3"/>
                  </a:cxn>
                </a:cxnLst>
                <a:rect l="l" t="t" r="r" b="b"/>
                <a:pathLst>
                  <a:path w="205111" h="44606">
                    <a:moveTo>
                      <a:pt x="0" y="0"/>
                    </a:moveTo>
                    <a:lnTo>
                      <a:pt x="205112" y="0"/>
                    </a:lnTo>
                    <a:lnTo>
                      <a:pt x="205112" y="44606"/>
                    </a:lnTo>
                    <a:lnTo>
                      <a:pt x="0" y="44606"/>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 name="Freeform: Shape 88">
                <a:extLst>
                  <a:ext uri="{FF2B5EF4-FFF2-40B4-BE49-F238E27FC236}">
                    <a16:creationId xmlns:a16="http://schemas.microsoft.com/office/drawing/2014/main" id="{CCE8986B-C11D-E470-02E3-5B7663A52A45}"/>
                  </a:ext>
                </a:extLst>
              </p:cNvPr>
              <p:cNvSpPr/>
              <p:nvPr/>
            </p:nvSpPr>
            <p:spPr>
              <a:xfrm>
                <a:off x="8012781" y="2920812"/>
                <a:ext cx="35684" cy="138240"/>
              </a:xfrm>
              <a:custGeom>
                <a:avLst/>
                <a:gdLst>
                  <a:gd name="connsiteX0" fmla="*/ 0 w 35684"/>
                  <a:gd name="connsiteY0" fmla="*/ 0 h 138240"/>
                  <a:gd name="connsiteX1" fmla="*/ 35685 w 35684"/>
                  <a:gd name="connsiteY1" fmla="*/ 0 h 138240"/>
                  <a:gd name="connsiteX2" fmla="*/ 35685 w 35684"/>
                  <a:gd name="connsiteY2" fmla="*/ 138241 h 138240"/>
                  <a:gd name="connsiteX3" fmla="*/ 0 w 35684"/>
                  <a:gd name="connsiteY3" fmla="*/ 138241 h 138240"/>
                </a:gdLst>
                <a:ahLst/>
                <a:cxnLst>
                  <a:cxn ang="0">
                    <a:pos x="connsiteX0" y="connsiteY0"/>
                  </a:cxn>
                  <a:cxn ang="0">
                    <a:pos x="connsiteX1" y="connsiteY1"/>
                  </a:cxn>
                  <a:cxn ang="0">
                    <a:pos x="connsiteX2" y="connsiteY2"/>
                  </a:cxn>
                  <a:cxn ang="0">
                    <a:pos x="connsiteX3" y="connsiteY3"/>
                  </a:cxn>
                </a:cxnLst>
                <a:rect l="l" t="t" r="r" b="b"/>
                <a:pathLst>
                  <a:path w="35684" h="138240">
                    <a:moveTo>
                      <a:pt x="0" y="0"/>
                    </a:moveTo>
                    <a:lnTo>
                      <a:pt x="35685" y="0"/>
                    </a:lnTo>
                    <a:lnTo>
                      <a:pt x="35685" y="138241"/>
                    </a:lnTo>
                    <a:lnTo>
                      <a:pt x="0" y="13824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 name="Freeform: Shape 89">
                <a:extLst>
                  <a:ext uri="{FF2B5EF4-FFF2-40B4-BE49-F238E27FC236}">
                    <a16:creationId xmlns:a16="http://schemas.microsoft.com/office/drawing/2014/main" id="{D2D5DFA4-D562-7AE7-DE42-CEC237F9F118}"/>
                  </a:ext>
                </a:extLst>
              </p:cNvPr>
              <p:cNvSpPr/>
              <p:nvPr/>
            </p:nvSpPr>
            <p:spPr>
              <a:xfrm>
                <a:off x="7834433" y="2599725"/>
                <a:ext cx="383459" cy="321011"/>
              </a:xfrm>
              <a:custGeom>
                <a:avLst/>
                <a:gdLst>
                  <a:gd name="connsiteX0" fmla="*/ 0 w 383459"/>
                  <a:gd name="connsiteY0" fmla="*/ 0 h 321011"/>
                  <a:gd name="connsiteX1" fmla="*/ 383460 w 383459"/>
                  <a:gd name="connsiteY1" fmla="*/ 0 h 321011"/>
                  <a:gd name="connsiteX2" fmla="*/ 383460 w 383459"/>
                  <a:gd name="connsiteY2" fmla="*/ 321011 h 321011"/>
                  <a:gd name="connsiteX3" fmla="*/ 0 w 383459"/>
                  <a:gd name="connsiteY3" fmla="*/ 321011 h 321011"/>
                </a:gdLst>
                <a:ahLst/>
                <a:cxnLst>
                  <a:cxn ang="0">
                    <a:pos x="connsiteX0" y="connsiteY0"/>
                  </a:cxn>
                  <a:cxn ang="0">
                    <a:pos x="connsiteX1" y="connsiteY1"/>
                  </a:cxn>
                  <a:cxn ang="0">
                    <a:pos x="connsiteX2" y="connsiteY2"/>
                  </a:cxn>
                  <a:cxn ang="0">
                    <a:pos x="connsiteX3" y="connsiteY3"/>
                  </a:cxn>
                </a:cxnLst>
                <a:rect l="l" t="t" r="r" b="b"/>
                <a:pathLst>
                  <a:path w="383459" h="321011">
                    <a:moveTo>
                      <a:pt x="0" y="0"/>
                    </a:moveTo>
                    <a:lnTo>
                      <a:pt x="383460" y="0"/>
                    </a:lnTo>
                    <a:lnTo>
                      <a:pt x="383460" y="321011"/>
                    </a:lnTo>
                    <a:lnTo>
                      <a:pt x="0" y="32101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7" name="Graphic 8">
              <a:extLst>
                <a:ext uri="{FF2B5EF4-FFF2-40B4-BE49-F238E27FC236}">
                  <a16:creationId xmlns:a16="http://schemas.microsoft.com/office/drawing/2014/main" id="{69323455-776B-385F-0EFD-7C65FD721D40}"/>
                </a:ext>
              </a:extLst>
            </p:cNvPr>
            <p:cNvGrpSpPr/>
            <p:nvPr/>
          </p:nvGrpSpPr>
          <p:grpSpPr>
            <a:xfrm>
              <a:off x="1001700" y="2102888"/>
              <a:ext cx="2239606" cy="1010689"/>
              <a:chOff x="8513512" y="2801253"/>
              <a:chExt cx="2239606" cy="1010689"/>
            </a:xfrm>
            <a:noFill/>
          </p:grpSpPr>
          <p:sp>
            <p:nvSpPr>
              <p:cNvPr id="76" name="Freeform: Shape 75">
                <a:extLst>
                  <a:ext uri="{FF2B5EF4-FFF2-40B4-BE49-F238E27FC236}">
                    <a16:creationId xmlns:a16="http://schemas.microsoft.com/office/drawing/2014/main" id="{58A78CC7-E855-439B-95D9-860A0A82E007}"/>
                  </a:ext>
                </a:extLst>
              </p:cNvPr>
              <p:cNvSpPr/>
              <p:nvPr/>
            </p:nvSpPr>
            <p:spPr>
              <a:xfrm>
                <a:off x="9647117" y="2801253"/>
                <a:ext cx="857961" cy="679155"/>
              </a:xfrm>
              <a:custGeom>
                <a:avLst/>
                <a:gdLst>
                  <a:gd name="connsiteX0" fmla="*/ 857962 w 857961"/>
                  <a:gd name="connsiteY0" fmla="*/ 673285 h 679155"/>
                  <a:gd name="connsiteX1" fmla="*/ 857962 w 857961"/>
                  <a:gd name="connsiteY1" fmla="*/ 84637 h 679155"/>
                  <a:gd name="connsiteX2" fmla="*/ 773477 w 857961"/>
                  <a:gd name="connsiteY2" fmla="*/ 0 h 679155"/>
                  <a:gd name="connsiteX3" fmla="*/ 773324 w 857961"/>
                  <a:gd name="connsiteY3" fmla="*/ 0 h 679155"/>
                  <a:gd name="connsiteX4" fmla="*/ 0 w 857961"/>
                  <a:gd name="connsiteY4" fmla="*/ 0 h 679155"/>
                  <a:gd name="connsiteX5" fmla="*/ 0 w 857961"/>
                  <a:gd name="connsiteY5" fmla="*/ 679156 h 67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961" h="679155">
                    <a:moveTo>
                      <a:pt x="857962" y="673285"/>
                    </a:moveTo>
                    <a:lnTo>
                      <a:pt x="857962" y="84637"/>
                    </a:lnTo>
                    <a:cubicBezTo>
                      <a:pt x="858007" y="37934"/>
                      <a:pt x="820180" y="46"/>
                      <a:pt x="773477" y="0"/>
                    </a:cubicBezTo>
                    <a:cubicBezTo>
                      <a:pt x="773423" y="0"/>
                      <a:pt x="773378" y="0"/>
                      <a:pt x="773324" y="0"/>
                    </a:cubicBezTo>
                    <a:lnTo>
                      <a:pt x="0" y="0"/>
                    </a:lnTo>
                    <a:lnTo>
                      <a:pt x="0" y="679156"/>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Freeform: Shape 76">
                <a:extLst>
                  <a:ext uri="{FF2B5EF4-FFF2-40B4-BE49-F238E27FC236}">
                    <a16:creationId xmlns:a16="http://schemas.microsoft.com/office/drawing/2014/main" id="{6315D8A3-B06E-5A62-DC3A-5EF2156CCC45}"/>
                  </a:ext>
                </a:extLst>
              </p:cNvPr>
              <p:cNvSpPr/>
              <p:nvPr/>
            </p:nvSpPr>
            <p:spPr>
              <a:xfrm>
                <a:off x="8781301" y="2801253"/>
                <a:ext cx="872296" cy="673284"/>
              </a:xfrm>
              <a:custGeom>
                <a:avLst/>
                <a:gdLst>
                  <a:gd name="connsiteX0" fmla="*/ 872297 w 872296"/>
                  <a:gd name="connsiteY0" fmla="*/ 0 h 673284"/>
                  <a:gd name="connsiteX1" fmla="*/ 84561 w 872296"/>
                  <a:gd name="connsiteY1" fmla="*/ 0 h 673284"/>
                  <a:gd name="connsiteX2" fmla="*/ 0 w 872296"/>
                  <a:gd name="connsiteY2" fmla="*/ 84561 h 673284"/>
                  <a:gd name="connsiteX3" fmla="*/ 0 w 872296"/>
                  <a:gd name="connsiteY3" fmla="*/ 84637 h 673284"/>
                  <a:gd name="connsiteX4" fmla="*/ 0 w 872296"/>
                  <a:gd name="connsiteY4" fmla="*/ 673285 h 67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296" h="673284">
                    <a:moveTo>
                      <a:pt x="872297" y="0"/>
                    </a:moveTo>
                    <a:lnTo>
                      <a:pt x="84561" y="0"/>
                    </a:lnTo>
                    <a:cubicBezTo>
                      <a:pt x="37858" y="0"/>
                      <a:pt x="0" y="37858"/>
                      <a:pt x="0" y="84561"/>
                    </a:cubicBezTo>
                    <a:cubicBezTo>
                      <a:pt x="0" y="84584"/>
                      <a:pt x="0" y="84614"/>
                      <a:pt x="0" y="84637"/>
                    </a:cubicBezTo>
                    <a:lnTo>
                      <a:pt x="0" y="673285"/>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Freeform: Shape 77">
                <a:extLst>
                  <a:ext uri="{FF2B5EF4-FFF2-40B4-BE49-F238E27FC236}">
                    <a16:creationId xmlns:a16="http://schemas.microsoft.com/office/drawing/2014/main" id="{BF281473-B000-FA5C-6362-B1B38BC04E47}"/>
                  </a:ext>
                </a:extLst>
              </p:cNvPr>
              <p:cNvSpPr/>
              <p:nvPr/>
            </p:nvSpPr>
            <p:spPr>
              <a:xfrm>
                <a:off x="9647498" y="3474537"/>
                <a:ext cx="933982" cy="254750"/>
              </a:xfrm>
              <a:custGeom>
                <a:avLst/>
                <a:gdLst>
                  <a:gd name="connsiteX0" fmla="*/ 933983 w 933982"/>
                  <a:gd name="connsiteY0" fmla="*/ 56501 h 254750"/>
                  <a:gd name="connsiteX1" fmla="*/ 933983 w 933982"/>
                  <a:gd name="connsiteY1" fmla="*/ 254750 h 254750"/>
                  <a:gd name="connsiteX2" fmla="*/ 0 w 933982"/>
                  <a:gd name="connsiteY2" fmla="*/ 254750 h 254750"/>
                  <a:gd name="connsiteX3" fmla="*/ 0 w 933982"/>
                  <a:gd name="connsiteY3" fmla="*/ 0 h 254750"/>
                  <a:gd name="connsiteX4" fmla="*/ 877710 w 933982"/>
                  <a:gd name="connsiteY4" fmla="*/ 0 h 254750"/>
                  <a:gd name="connsiteX5" fmla="*/ 933983 w 933982"/>
                  <a:gd name="connsiteY5" fmla="*/ 56120 h 254750"/>
                  <a:gd name="connsiteX6" fmla="*/ 933983 w 933982"/>
                  <a:gd name="connsiteY6" fmla="*/ 56501 h 25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982" h="254750">
                    <a:moveTo>
                      <a:pt x="933983" y="56501"/>
                    </a:moveTo>
                    <a:lnTo>
                      <a:pt x="933983" y="254750"/>
                    </a:lnTo>
                    <a:lnTo>
                      <a:pt x="0" y="254750"/>
                    </a:lnTo>
                    <a:lnTo>
                      <a:pt x="0" y="0"/>
                    </a:lnTo>
                    <a:lnTo>
                      <a:pt x="877710" y="0"/>
                    </a:lnTo>
                    <a:cubicBezTo>
                      <a:pt x="908744" y="-46"/>
                      <a:pt x="933945" y="25086"/>
                      <a:pt x="933983" y="56120"/>
                    </a:cubicBezTo>
                    <a:cubicBezTo>
                      <a:pt x="933983" y="56250"/>
                      <a:pt x="933983" y="56372"/>
                      <a:pt x="933983" y="56501"/>
                    </a:cubicBez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Freeform: Shape 78">
                <a:extLst>
                  <a:ext uri="{FF2B5EF4-FFF2-40B4-BE49-F238E27FC236}">
                    <a16:creationId xmlns:a16="http://schemas.microsoft.com/office/drawing/2014/main" id="{3A515379-803F-FBD0-7982-2A817E1A4EA4}"/>
                  </a:ext>
                </a:extLst>
              </p:cNvPr>
              <p:cNvSpPr/>
              <p:nvPr/>
            </p:nvSpPr>
            <p:spPr>
              <a:xfrm>
                <a:off x="8704899" y="3474538"/>
                <a:ext cx="949689" cy="254521"/>
              </a:xfrm>
              <a:custGeom>
                <a:avLst/>
                <a:gdLst>
                  <a:gd name="connsiteX0" fmla="*/ 949690 w 949689"/>
                  <a:gd name="connsiteY0" fmla="*/ 0 h 254521"/>
                  <a:gd name="connsiteX1" fmla="*/ 56196 w 949689"/>
                  <a:gd name="connsiteY1" fmla="*/ 0 h 254521"/>
                  <a:gd name="connsiteX2" fmla="*/ 0 w 949689"/>
                  <a:gd name="connsiteY2" fmla="*/ 56196 h 254521"/>
                  <a:gd name="connsiteX3" fmla="*/ 0 w 949689"/>
                  <a:gd name="connsiteY3" fmla="*/ 56272 h 254521"/>
                  <a:gd name="connsiteX4" fmla="*/ 0 w 949689"/>
                  <a:gd name="connsiteY4" fmla="*/ 254522 h 254521"/>
                  <a:gd name="connsiteX5" fmla="*/ 949690 w 949689"/>
                  <a:gd name="connsiteY5" fmla="*/ 254522 h 2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689" h="254521">
                    <a:moveTo>
                      <a:pt x="949690" y="0"/>
                    </a:moveTo>
                    <a:lnTo>
                      <a:pt x="56196" y="0"/>
                    </a:lnTo>
                    <a:cubicBezTo>
                      <a:pt x="25162" y="0"/>
                      <a:pt x="0" y="25163"/>
                      <a:pt x="0" y="56196"/>
                    </a:cubicBezTo>
                    <a:cubicBezTo>
                      <a:pt x="0" y="56219"/>
                      <a:pt x="0" y="56250"/>
                      <a:pt x="0" y="56272"/>
                    </a:cubicBezTo>
                    <a:lnTo>
                      <a:pt x="0" y="254522"/>
                    </a:lnTo>
                    <a:lnTo>
                      <a:pt x="949690" y="254522"/>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Freeform: Shape 79">
                <a:extLst>
                  <a:ext uri="{FF2B5EF4-FFF2-40B4-BE49-F238E27FC236}">
                    <a16:creationId xmlns:a16="http://schemas.microsoft.com/office/drawing/2014/main" id="{89552CC7-9AF0-5B8C-E0AE-93E4A3FD0589}"/>
                  </a:ext>
                </a:extLst>
              </p:cNvPr>
              <p:cNvSpPr/>
              <p:nvPr/>
            </p:nvSpPr>
            <p:spPr>
              <a:xfrm>
                <a:off x="8704899" y="3728754"/>
                <a:ext cx="1878182" cy="83188"/>
              </a:xfrm>
              <a:custGeom>
                <a:avLst/>
                <a:gdLst>
                  <a:gd name="connsiteX0" fmla="*/ 0 w 1878182"/>
                  <a:gd name="connsiteY0" fmla="*/ 83188 h 83188"/>
                  <a:gd name="connsiteX1" fmla="*/ 0 w 1878182"/>
                  <a:gd name="connsiteY1" fmla="*/ 0 h 83188"/>
                  <a:gd name="connsiteX2" fmla="*/ 1878183 w 1878182"/>
                  <a:gd name="connsiteY2" fmla="*/ 0 h 83188"/>
                  <a:gd name="connsiteX3" fmla="*/ 1878183 w 1878182"/>
                  <a:gd name="connsiteY3" fmla="*/ 83188 h 83188"/>
                </a:gdLst>
                <a:ahLst/>
                <a:cxnLst>
                  <a:cxn ang="0">
                    <a:pos x="connsiteX0" y="connsiteY0"/>
                  </a:cxn>
                  <a:cxn ang="0">
                    <a:pos x="connsiteX1" y="connsiteY1"/>
                  </a:cxn>
                  <a:cxn ang="0">
                    <a:pos x="connsiteX2" y="connsiteY2"/>
                  </a:cxn>
                  <a:cxn ang="0">
                    <a:pos x="connsiteX3" y="connsiteY3"/>
                  </a:cxn>
                </a:cxnLst>
                <a:rect l="l" t="t" r="r" b="b"/>
                <a:pathLst>
                  <a:path w="1878182" h="83188">
                    <a:moveTo>
                      <a:pt x="0" y="83188"/>
                    </a:moveTo>
                    <a:lnTo>
                      <a:pt x="0" y="0"/>
                    </a:lnTo>
                    <a:lnTo>
                      <a:pt x="1878183" y="0"/>
                    </a:lnTo>
                    <a:lnTo>
                      <a:pt x="1878183" y="83188"/>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Freeform: Shape 80">
                <a:extLst>
                  <a:ext uri="{FF2B5EF4-FFF2-40B4-BE49-F238E27FC236}">
                    <a16:creationId xmlns:a16="http://schemas.microsoft.com/office/drawing/2014/main" id="{3CF7E2BA-8BD1-07FC-DDCE-110EB2F9A172}"/>
                  </a:ext>
                </a:extLst>
              </p:cNvPr>
              <p:cNvSpPr/>
              <p:nvPr/>
            </p:nvSpPr>
            <p:spPr>
              <a:xfrm>
                <a:off x="8513512" y="3119290"/>
                <a:ext cx="267788" cy="688611"/>
              </a:xfrm>
              <a:custGeom>
                <a:avLst/>
                <a:gdLst>
                  <a:gd name="connsiteX0" fmla="*/ 267789 w 267788"/>
                  <a:gd name="connsiteY0" fmla="*/ 17461 h 688611"/>
                  <a:gd name="connsiteX1" fmla="*/ 226843 w 267788"/>
                  <a:gd name="connsiteY1" fmla="*/ 0 h 688611"/>
                  <a:gd name="connsiteX2" fmla="*/ 56730 w 267788"/>
                  <a:gd name="connsiteY2" fmla="*/ 0 h 688611"/>
                  <a:gd name="connsiteX3" fmla="*/ 0 w 267788"/>
                  <a:gd name="connsiteY3" fmla="*/ 56577 h 688611"/>
                  <a:gd name="connsiteX4" fmla="*/ 0 w 267788"/>
                  <a:gd name="connsiteY4" fmla="*/ 56654 h 688611"/>
                  <a:gd name="connsiteX5" fmla="*/ 0 w 267788"/>
                  <a:gd name="connsiteY5" fmla="*/ 688611 h 68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788" h="688611">
                    <a:moveTo>
                      <a:pt x="267789" y="17461"/>
                    </a:moveTo>
                    <a:cubicBezTo>
                      <a:pt x="257083" y="6314"/>
                      <a:pt x="242299" y="8"/>
                      <a:pt x="226843" y="0"/>
                    </a:cubicBezTo>
                    <a:lnTo>
                      <a:pt x="56730" y="0"/>
                    </a:lnTo>
                    <a:cubicBezTo>
                      <a:pt x="25445" y="-46"/>
                      <a:pt x="46" y="25292"/>
                      <a:pt x="0" y="56577"/>
                    </a:cubicBezTo>
                    <a:cubicBezTo>
                      <a:pt x="0" y="56600"/>
                      <a:pt x="0" y="56631"/>
                      <a:pt x="0" y="56654"/>
                    </a:cubicBezTo>
                    <a:lnTo>
                      <a:pt x="0" y="688611"/>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Freeform: Shape 81">
                <a:extLst>
                  <a:ext uri="{FF2B5EF4-FFF2-40B4-BE49-F238E27FC236}">
                    <a16:creationId xmlns:a16="http://schemas.microsoft.com/office/drawing/2014/main" id="{36277E3E-A332-7796-63BD-2AAAF3C986D0}"/>
                  </a:ext>
                </a:extLst>
              </p:cNvPr>
              <p:cNvSpPr/>
              <p:nvPr/>
            </p:nvSpPr>
            <p:spPr>
              <a:xfrm>
                <a:off x="10505078" y="3119290"/>
                <a:ext cx="248040" cy="684493"/>
              </a:xfrm>
              <a:custGeom>
                <a:avLst/>
                <a:gdLst>
                  <a:gd name="connsiteX0" fmla="*/ 248040 w 248040"/>
                  <a:gd name="connsiteY0" fmla="*/ 684494 h 684493"/>
                  <a:gd name="connsiteX1" fmla="*/ 248040 w 248040"/>
                  <a:gd name="connsiteY1" fmla="*/ 56654 h 684493"/>
                  <a:gd name="connsiteX2" fmla="*/ 191387 w 248040"/>
                  <a:gd name="connsiteY2" fmla="*/ 0 h 684493"/>
                  <a:gd name="connsiteX3" fmla="*/ 21274 w 248040"/>
                  <a:gd name="connsiteY3" fmla="*/ 0 h 684493"/>
                  <a:gd name="connsiteX4" fmla="*/ 0 w 248040"/>
                  <a:gd name="connsiteY4" fmla="*/ 4194 h 68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40" h="684493">
                    <a:moveTo>
                      <a:pt x="248040" y="684494"/>
                    </a:moveTo>
                    <a:lnTo>
                      <a:pt x="248040" y="56654"/>
                    </a:lnTo>
                    <a:cubicBezTo>
                      <a:pt x="248040" y="25369"/>
                      <a:pt x="222672" y="0"/>
                      <a:pt x="191387" y="0"/>
                    </a:cubicBezTo>
                    <a:lnTo>
                      <a:pt x="21274" y="0"/>
                    </a:lnTo>
                    <a:cubicBezTo>
                      <a:pt x="13977" y="-30"/>
                      <a:pt x="6740" y="1396"/>
                      <a:pt x="0" y="4194"/>
                    </a:cubicBez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8" name="Graphic 8">
              <a:extLst>
                <a:ext uri="{FF2B5EF4-FFF2-40B4-BE49-F238E27FC236}">
                  <a16:creationId xmlns:a16="http://schemas.microsoft.com/office/drawing/2014/main" id="{15827C1C-FE65-75F2-B148-41842A63265F}"/>
                </a:ext>
              </a:extLst>
            </p:cNvPr>
            <p:cNvGrpSpPr/>
            <p:nvPr/>
          </p:nvGrpSpPr>
          <p:grpSpPr>
            <a:xfrm>
              <a:off x="3146528" y="2643956"/>
              <a:ext cx="411748" cy="465733"/>
              <a:chOff x="10658340" y="3342321"/>
              <a:chExt cx="411748" cy="465733"/>
            </a:xfrm>
          </p:grpSpPr>
          <p:sp>
            <p:nvSpPr>
              <p:cNvPr id="63" name="Freeform: Shape 62">
                <a:extLst>
                  <a:ext uri="{FF2B5EF4-FFF2-40B4-BE49-F238E27FC236}">
                    <a16:creationId xmlns:a16="http://schemas.microsoft.com/office/drawing/2014/main" id="{224A850B-F1A3-5EB4-CD16-EAE054C3FA0C}"/>
                  </a:ext>
                </a:extLst>
              </p:cNvPr>
              <p:cNvSpPr/>
              <p:nvPr/>
            </p:nvSpPr>
            <p:spPr>
              <a:xfrm>
                <a:off x="10700278" y="3355664"/>
                <a:ext cx="325967" cy="160124"/>
              </a:xfrm>
              <a:custGeom>
                <a:avLst/>
                <a:gdLst>
                  <a:gd name="connsiteX0" fmla="*/ 64812 w 325967"/>
                  <a:gd name="connsiteY0" fmla="*/ 141062 h 160124"/>
                  <a:gd name="connsiteX1" fmla="*/ 24781 w 325967"/>
                  <a:gd name="connsiteY1" fmla="*/ 70531 h 160124"/>
                  <a:gd name="connsiteX2" fmla="*/ 0 w 325967"/>
                  <a:gd name="connsiteY2" fmla="*/ 15250 h 160124"/>
                  <a:gd name="connsiteX3" fmla="*/ 41937 w 325967"/>
                  <a:gd name="connsiteY3" fmla="*/ 41937 h 160124"/>
                  <a:gd name="connsiteX4" fmla="*/ 91500 w 325967"/>
                  <a:gd name="connsiteY4" fmla="*/ 97218 h 160124"/>
                  <a:gd name="connsiteX5" fmla="*/ 102937 w 325967"/>
                  <a:gd name="connsiteY5" fmla="*/ 83875 h 160124"/>
                  <a:gd name="connsiteX6" fmla="*/ 89593 w 325967"/>
                  <a:gd name="connsiteY6" fmla="*/ 40031 h 160124"/>
                  <a:gd name="connsiteX7" fmla="*/ 133437 w 325967"/>
                  <a:gd name="connsiteY7" fmla="*/ 89593 h 160124"/>
                  <a:gd name="connsiteX8" fmla="*/ 154406 w 325967"/>
                  <a:gd name="connsiteY8" fmla="*/ 0 h 160124"/>
                  <a:gd name="connsiteX9" fmla="*/ 186812 w 325967"/>
                  <a:gd name="connsiteY9" fmla="*/ 85781 h 160124"/>
                  <a:gd name="connsiteX10" fmla="*/ 247812 w 325967"/>
                  <a:gd name="connsiteY10" fmla="*/ 9531 h 160124"/>
                  <a:gd name="connsiteX11" fmla="*/ 251624 w 325967"/>
                  <a:gd name="connsiteY11" fmla="*/ 85781 h 160124"/>
                  <a:gd name="connsiteX12" fmla="*/ 325967 w 325967"/>
                  <a:gd name="connsiteY12" fmla="*/ 26687 h 160124"/>
                  <a:gd name="connsiteX13" fmla="*/ 299280 w 325967"/>
                  <a:gd name="connsiteY13" fmla="*/ 120093 h 160124"/>
                  <a:gd name="connsiteX14" fmla="*/ 270686 w 325967"/>
                  <a:gd name="connsiteY14" fmla="*/ 160124 h 160124"/>
                  <a:gd name="connsiteX15" fmla="*/ 66718 w 325967"/>
                  <a:gd name="connsiteY15" fmla="*/ 160124 h 16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967" h="160124">
                    <a:moveTo>
                      <a:pt x="64812" y="141062"/>
                    </a:moveTo>
                    <a:cubicBezTo>
                      <a:pt x="64812" y="141062"/>
                      <a:pt x="38125" y="95312"/>
                      <a:pt x="24781" y="70531"/>
                    </a:cubicBezTo>
                    <a:cubicBezTo>
                      <a:pt x="15471" y="52597"/>
                      <a:pt x="7198" y="34137"/>
                      <a:pt x="0" y="15250"/>
                    </a:cubicBezTo>
                    <a:cubicBezTo>
                      <a:pt x="0" y="15250"/>
                      <a:pt x="32406" y="34312"/>
                      <a:pt x="41937" y="41937"/>
                    </a:cubicBezTo>
                    <a:cubicBezTo>
                      <a:pt x="51469" y="49562"/>
                      <a:pt x="91500" y="97218"/>
                      <a:pt x="91500" y="97218"/>
                    </a:cubicBezTo>
                    <a:lnTo>
                      <a:pt x="102937" y="83875"/>
                    </a:lnTo>
                    <a:lnTo>
                      <a:pt x="89593" y="40031"/>
                    </a:lnTo>
                    <a:lnTo>
                      <a:pt x="133437" y="89593"/>
                    </a:lnTo>
                    <a:lnTo>
                      <a:pt x="154406" y="0"/>
                    </a:lnTo>
                    <a:lnTo>
                      <a:pt x="186812" y="85781"/>
                    </a:lnTo>
                    <a:lnTo>
                      <a:pt x="247812" y="9531"/>
                    </a:lnTo>
                    <a:lnTo>
                      <a:pt x="251624" y="85781"/>
                    </a:lnTo>
                    <a:lnTo>
                      <a:pt x="325967" y="26687"/>
                    </a:lnTo>
                    <a:lnTo>
                      <a:pt x="299280" y="120093"/>
                    </a:lnTo>
                    <a:lnTo>
                      <a:pt x="270686" y="160124"/>
                    </a:lnTo>
                    <a:lnTo>
                      <a:pt x="66718" y="160124"/>
                    </a:ln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Freeform: Shape 63">
                <a:extLst>
                  <a:ext uri="{FF2B5EF4-FFF2-40B4-BE49-F238E27FC236}">
                    <a16:creationId xmlns:a16="http://schemas.microsoft.com/office/drawing/2014/main" id="{82F2A0EB-3BA1-9EB3-2C90-F3CC3B4CAC77}"/>
                  </a:ext>
                </a:extLst>
              </p:cNvPr>
              <p:cNvSpPr/>
              <p:nvPr/>
            </p:nvSpPr>
            <p:spPr>
              <a:xfrm>
                <a:off x="10658340" y="3342321"/>
                <a:ext cx="411748" cy="171561"/>
              </a:xfrm>
              <a:custGeom>
                <a:avLst/>
                <a:gdLst>
                  <a:gd name="connsiteX0" fmla="*/ 95312 w 411748"/>
                  <a:gd name="connsiteY0" fmla="*/ 154406 h 171561"/>
                  <a:gd name="connsiteX1" fmla="*/ 49562 w 411748"/>
                  <a:gd name="connsiteY1" fmla="*/ 112468 h 171561"/>
                  <a:gd name="connsiteX2" fmla="*/ 0 w 411748"/>
                  <a:gd name="connsiteY2" fmla="*/ 41937 h 171561"/>
                  <a:gd name="connsiteX3" fmla="*/ 87687 w 411748"/>
                  <a:gd name="connsiteY3" fmla="*/ 95312 h 171561"/>
                  <a:gd name="connsiteX4" fmla="*/ 141062 w 411748"/>
                  <a:gd name="connsiteY4" fmla="*/ 150593 h 171561"/>
                  <a:gd name="connsiteX5" fmla="*/ 120093 w 411748"/>
                  <a:gd name="connsiteY5" fmla="*/ 80062 h 171561"/>
                  <a:gd name="connsiteX6" fmla="*/ 116281 w 411748"/>
                  <a:gd name="connsiteY6" fmla="*/ 7625 h 171561"/>
                  <a:gd name="connsiteX7" fmla="*/ 175374 w 411748"/>
                  <a:gd name="connsiteY7" fmla="*/ 78156 h 171561"/>
                  <a:gd name="connsiteX8" fmla="*/ 200155 w 411748"/>
                  <a:gd name="connsiteY8" fmla="*/ 144874 h 171561"/>
                  <a:gd name="connsiteX9" fmla="*/ 215405 w 411748"/>
                  <a:gd name="connsiteY9" fmla="*/ 74343 h 171561"/>
                  <a:gd name="connsiteX10" fmla="*/ 249718 w 411748"/>
                  <a:gd name="connsiteY10" fmla="*/ 0 h 171561"/>
                  <a:gd name="connsiteX11" fmla="*/ 255437 w 411748"/>
                  <a:gd name="connsiteY11" fmla="*/ 64812 h 171561"/>
                  <a:gd name="connsiteX12" fmla="*/ 238280 w 411748"/>
                  <a:gd name="connsiteY12" fmla="*/ 158218 h 171561"/>
                  <a:gd name="connsiteX13" fmla="*/ 287843 w 411748"/>
                  <a:gd name="connsiteY13" fmla="*/ 70531 h 171561"/>
                  <a:gd name="connsiteX14" fmla="*/ 350749 w 411748"/>
                  <a:gd name="connsiteY14" fmla="*/ 11437 h 171561"/>
                  <a:gd name="connsiteX15" fmla="*/ 324061 w 411748"/>
                  <a:gd name="connsiteY15" fmla="*/ 97218 h 171561"/>
                  <a:gd name="connsiteX16" fmla="*/ 295468 w 411748"/>
                  <a:gd name="connsiteY16" fmla="*/ 156312 h 171561"/>
                  <a:gd name="connsiteX17" fmla="*/ 352655 w 411748"/>
                  <a:gd name="connsiteY17" fmla="*/ 91500 h 171561"/>
                  <a:gd name="connsiteX18" fmla="*/ 411748 w 411748"/>
                  <a:gd name="connsiteY18" fmla="*/ 51469 h 171561"/>
                  <a:gd name="connsiteX19" fmla="*/ 375530 w 411748"/>
                  <a:gd name="connsiteY19" fmla="*/ 114375 h 171561"/>
                  <a:gd name="connsiteX20" fmla="*/ 329780 w 411748"/>
                  <a:gd name="connsiteY20" fmla="*/ 171562 h 171561"/>
                  <a:gd name="connsiteX21" fmla="*/ 95312 w 411748"/>
                  <a:gd name="connsiteY21" fmla="*/ 171562 h 1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1748" h="171561">
                    <a:moveTo>
                      <a:pt x="95312" y="154406"/>
                    </a:moveTo>
                    <a:cubicBezTo>
                      <a:pt x="95312" y="154406"/>
                      <a:pt x="78156" y="146781"/>
                      <a:pt x="49562" y="112468"/>
                    </a:cubicBezTo>
                    <a:cubicBezTo>
                      <a:pt x="31301" y="90234"/>
                      <a:pt x="14731" y="66658"/>
                      <a:pt x="0" y="41937"/>
                    </a:cubicBezTo>
                    <a:cubicBezTo>
                      <a:pt x="0" y="41937"/>
                      <a:pt x="64812" y="78156"/>
                      <a:pt x="87687" y="95312"/>
                    </a:cubicBezTo>
                    <a:cubicBezTo>
                      <a:pt x="107207" y="111988"/>
                      <a:pt x="125080" y="130501"/>
                      <a:pt x="141062" y="150593"/>
                    </a:cubicBezTo>
                    <a:cubicBezTo>
                      <a:pt x="141062" y="150593"/>
                      <a:pt x="122000" y="102937"/>
                      <a:pt x="120093" y="80062"/>
                    </a:cubicBezTo>
                    <a:cubicBezTo>
                      <a:pt x="118187" y="57187"/>
                      <a:pt x="116281" y="7625"/>
                      <a:pt x="116281" y="7625"/>
                    </a:cubicBezTo>
                    <a:cubicBezTo>
                      <a:pt x="116281" y="7625"/>
                      <a:pt x="171562" y="62906"/>
                      <a:pt x="175374" y="78156"/>
                    </a:cubicBezTo>
                    <a:cubicBezTo>
                      <a:pt x="179187" y="93406"/>
                      <a:pt x="200155" y="144874"/>
                      <a:pt x="200155" y="144874"/>
                    </a:cubicBezTo>
                    <a:cubicBezTo>
                      <a:pt x="206477" y="121649"/>
                      <a:pt x="211570" y="98103"/>
                      <a:pt x="215405" y="74343"/>
                    </a:cubicBezTo>
                    <a:cubicBezTo>
                      <a:pt x="219218" y="45750"/>
                      <a:pt x="249718" y="0"/>
                      <a:pt x="249718" y="0"/>
                    </a:cubicBezTo>
                    <a:cubicBezTo>
                      <a:pt x="249718" y="0"/>
                      <a:pt x="253530" y="32406"/>
                      <a:pt x="255437" y="64812"/>
                    </a:cubicBezTo>
                    <a:cubicBezTo>
                      <a:pt x="257343" y="97218"/>
                      <a:pt x="238280" y="158218"/>
                      <a:pt x="238280" y="158218"/>
                    </a:cubicBezTo>
                    <a:cubicBezTo>
                      <a:pt x="238280" y="158218"/>
                      <a:pt x="263061" y="99125"/>
                      <a:pt x="287843" y="70531"/>
                    </a:cubicBezTo>
                    <a:cubicBezTo>
                      <a:pt x="307294" y="49280"/>
                      <a:pt x="328324" y="29524"/>
                      <a:pt x="350749" y="11437"/>
                    </a:cubicBezTo>
                    <a:cubicBezTo>
                      <a:pt x="350749" y="11437"/>
                      <a:pt x="331686" y="70531"/>
                      <a:pt x="324061" y="97218"/>
                    </a:cubicBezTo>
                    <a:cubicBezTo>
                      <a:pt x="316940" y="117996"/>
                      <a:pt x="307340" y="137837"/>
                      <a:pt x="295468" y="156312"/>
                    </a:cubicBezTo>
                    <a:cubicBezTo>
                      <a:pt x="313356" y="133696"/>
                      <a:pt x="332449" y="112064"/>
                      <a:pt x="352655" y="91500"/>
                    </a:cubicBezTo>
                    <a:cubicBezTo>
                      <a:pt x="371260" y="76616"/>
                      <a:pt x="391024" y="63226"/>
                      <a:pt x="411748" y="51469"/>
                    </a:cubicBezTo>
                    <a:cubicBezTo>
                      <a:pt x="411748" y="51469"/>
                      <a:pt x="390780" y="91500"/>
                      <a:pt x="375530" y="114375"/>
                    </a:cubicBezTo>
                    <a:cubicBezTo>
                      <a:pt x="361302" y="134230"/>
                      <a:pt x="346029" y="153323"/>
                      <a:pt x="329780" y="171562"/>
                    </a:cubicBezTo>
                    <a:lnTo>
                      <a:pt x="95312" y="171562"/>
                    </a:lnTo>
                    <a:close/>
                  </a:path>
                </a:pathLst>
              </a:custGeom>
              <a:solidFill>
                <a:srgbClr val="3E658E"/>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2A2D0E4D-1AA3-27D3-C9E1-3DAAA30E12E3}"/>
                  </a:ext>
                </a:extLst>
              </p:cNvPr>
              <p:cNvSpPr/>
              <p:nvPr/>
            </p:nvSpPr>
            <p:spPr>
              <a:xfrm>
                <a:off x="10711486" y="3492914"/>
                <a:ext cx="310565" cy="315139"/>
              </a:xfrm>
              <a:custGeom>
                <a:avLst/>
                <a:gdLst>
                  <a:gd name="connsiteX0" fmla="*/ 310565 w 310565"/>
                  <a:gd name="connsiteY0" fmla="*/ 0 h 315139"/>
                  <a:gd name="connsiteX1" fmla="*/ 297374 w 310565"/>
                  <a:gd name="connsiteY1" fmla="*/ 116281 h 315139"/>
                  <a:gd name="connsiteX2" fmla="*/ 274728 w 310565"/>
                  <a:gd name="connsiteY2" fmla="*/ 315140 h 315139"/>
                  <a:gd name="connsiteX3" fmla="*/ 35837 w 310565"/>
                  <a:gd name="connsiteY3" fmla="*/ 315140 h 315139"/>
                  <a:gd name="connsiteX4" fmla="*/ 13191 w 310565"/>
                  <a:gd name="connsiteY4" fmla="*/ 116281 h 315139"/>
                  <a:gd name="connsiteX5" fmla="*/ 0 w 310565"/>
                  <a:gd name="connsiteY5" fmla="*/ 0 h 315139"/>
                  <a:gd name="connsiteX6" fmla="*/ 310565 w 310565"/>
                  <a:gd name="connsiteY6" fmla="*/ 0 h 3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65" h="315139">
                    <a:moveTo>
                      <a:pt x="310565" y="0"/>
                    </a:moveTo>
                    <a:lnTo>
                      <a:pt x="297374" y="116281"/>
                    </a:lnTo>
                    <a:lnTo>
                      <a:pt x="274728" y="315140"/>
                    </a:lnTo>
                    <a:lnTo>
                      <a:pt x="35837" y="315140"/>
                    </a:lnTo>
                    <a:lnTo>
                      <a:pt x="13191" y="116281"/>
                    </a:lnTo>
                    <a:lnTo>
                      <a:pt x="0" y="0"/>
                    </a:lnTo>
                    <a:lnTo>
                      <a:pt x="310565" y="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Freeform: Shape 65">
                <a:extLst>
                  <a:ext uri="{FF2B5EF4-FFF2-40B4-BE49-F238E27FC236}">
                    <a16:creationId xmlns:a16="http://schemas.microsoft.com/office/drawing/2014/main" id="{A8298AE1-F144-C49B-211A-99F015F7A249}"/>
                  </a:ext>
                </a:extLst>
              </p:cNvPr>
              <p:cNvSpPr/>
              <p:nvPr/>
            </p:nvSpPr>
            <p:spPr>
              <a:xfrm>
                <a:off x="10724678" y="3609195"/>
                <a:ext cx="284182" cy="198859"/>
              </a:xfrm>
              <a:custGeom>
                <a:avLst/>
                <a:gdLst>
                  <a:gd name="connsiteX0" fmla="*/ 284183 w 284182"/>
                  <a:gd name="connsiteY0" fmla="*/ 0 h 198859"/>
                  <a:gd name="connsiteX1" fmla="*/ 261536 w 284182"/>
                  <a:gd name="connsiteY1" fmla="*/ 198859 h 198859"/>
                  <a:gd name="connsiteX2" fmla="*/ 22646 w 284182"/>
                  <a:gd name="connsiteY2" fmla="*/ 198859 h 198859"/>
                  <a:gd name="connsiteX3" fmla="*/ 0 w 284182"/>
                  <a:gd name="connsiteY3" fmla="*/ 0 h 198859"/>
                  <a:gd name="connsiteX4" fmla="*/ 284183 w 284182"/>
                  <a:gd name="connsiteY4" fmla="*/ 0 h 19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82" h="198859">
                    <a:moveTo>
                      <a:pt x="284183" y="0"/>
                    </a:moveTo>
                    <a:lnTo>
                      <a:pt x="261536" y="198859"/>
                    </a:lnTo>
                    <a:lnTo>
                      <a:pt x="22646" y="198859"/>
                    </a:lnTo>
                    <a:lnTo>
                      <a:pt x="0" y="0"/>
                    </a:lnTo>
                    <a:lnTo>
                      <a:pt x="284183" y="0"/>
                    </a:ln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Freeform: Shape 66">
                <a:extLst>
                  <a:ext uri="{FF2B5EF4-FFF2-40B4-BE49-F238E27FC236}">
                    <a16:creationId xmlns:a16="http://schemas.microsoft.com/office/drawing/2014/main" id="{6FED7605-0E62-9F06-469C-9BE06A8CD2FB}"/>
                  </a:ext>
                </a:extLst>
              </p:cNvPr>
              <p:cNvSpPr/>
              <p:nvPr/>
            </p:nvSpPr>
            <p:spPr>
              <a:xfrm>
                <a:off x="10757465"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Freeform: Shape 67">
                <a:extLst>
                  <a:ext uri="{FF2B5EF4-FFF2-40B4-BE49-F238E27FC236}">
                    <a16:creationId xmlns:a16="http://schemas.microsoft.com/office/drawing/2014/main" id="{709E998C-1A43-E9A7-0196-74F5644573E9}"/>
                  </a:ext>
                </a:extLst>
              </p:cNvPr>
              <p:cNvSpPr/>
              <p:nvPr/>
            </p:nvSpPr>
            <p:spPr>
              <a:xfrm>
                <a:off x="10841340"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Freeform: Shape 68">
                <a:extLst>
                  <a:ext uri="{FF2B5EF4-FFF2-40B4-BE49-F238E27FC236}">
                    <a16:creationId xmlns:a16="http://schemas.microsoft.com/office/drawing/2014/main" id="{7BAFF792-E3C6-F8C5-A90F-77CEA212D81A}"/>
                  </a:ext>
                </a:extLst>
              </p:cNvPr>
              <p:cNvSpPr/>
              <p:nvPr/>
            </p:nvSpPr>
            <p:spPr>
              <a:xfrm>
                <a:off x="10789871"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Freeform: Shape 69">
                <a:extLst>
                  <a:ext uri="{FF2B5EF4-FFF2-40B4-BE49-F238E27FC236}">
                    <a16:creationId xmlns:a16="http://schemas.microsoft.com/office/drawing/2014/main" id="{942A817D-5623-CF76-25D4-9FC6A7D187EA}"/>
                  </a:ext>
                </a:extLst>
              </p:cNvPr>
              <p:cNvSpPr/>
              <p:nvPr/>
            </p:nvSpPr>
            <p:spPr>
              <a:xfrm>
                <a:off x="10890902"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Freeform: Shape 70">
                <a:extLst>
                  <a:ext uri="{FF2B5EF4-FFF2-40B4-BE49-F238E27FC236}">
                    <a16:creationId xmlns:a16="http://schemas.microsoft.com/office/drawing/2014/main" id="{AF352B07-B84C-62C8-881C-F2E0F7713A5B}"/>
                  </a:ext>
                </a:extLst>
              </p:cNvPr>
              <p:cNvSpPr/>
              <p:nvPr/>
            </p:nvSpPr>
            <p:spPr>
              <a:xfrm>
                <a:off x="10957620"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Freeform: Shape 71">
                <a:extLst>
                  <a:ext uri="{FF2B5EF4-FFF2-40B4-BE49-F238E27FC236}">
                    <a16:creationId xmlns:a16="http://schemas.microsoft.com/office/drawing/2014/main" id="{6F238791-539F-A239-5F85-90C8C6AF37EE}"/>
                  </a:ext>
                </a:extLst>
              </p:cNvPr>
              <p:cNvSpPr/>
              <p:nvPr/>
            </p:nvSpPr>
            <p:spPr>
              <a:xfrm>
                <a:off x="10925214"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Freeform: Shape 72">
                <a:extLst>
                  <a:ext uri="{FF2B5EF4-FFF2-40B4-BE49-F238E27FC236}">
                    <a16:creationId xmlns:a16="http://schemas.microsoft.com/office/drawing/2014/main" id="{C98067EB-F847-5890-996F-7FC8FD1277E1}"/>
                  </a:ext>
                </a:extLst>
              </p:cNvPr>
              <p:cNvSpPr/>
              <p:nvPr/>
            </p:nvSpPr>
            <p:spPr>
              <a:xfrm>
                <a:off x="10757465"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Freeform: Shape 73">
                <a:extLst>
                  <a:ext uri="{FF2B5EF4-FFF2-40B4-BE49-F238E27FC236}">
                    <a16:creationId xmlns:a16="http://schemas.microsoft.com/office/drawing/2014/main" id="{D5928ECB-BDF4-DE77-EDF0-D04C18F69569}"/>
                  </a:ext>
                </a:extLst>
              </p:cNvPr>
              <p:cNvSpPr/>
              <p:nvPr/>
            </p:nvSpPr>
            <p:spPr>
              <a:xfrm>
                <a:off x="10841340"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Freeform: Shape 74">
                <a:extLst>
                  <a:ext uri="{FF2B5EF4-FFF2-40B4-BE49-F238E27FC236}">
                    <a16:creationId xmlns:a16="http://schemas.microsoft.com/office/drawing/2014/main" id="{D0598498-371F-F393-7E15-4602A35C292D}"/>
                  </a:ext>
                </a:extLst>
              </p:cNvPr>
              <p:cNvSpPr/>
              <p:nvPr/>
            </p:nvSpPr>
            <p:spPr>
              <a:xfrm>
                <a:off x="10925214"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9" name="Graphic 8">
              <a:extLst>
                <a:ext uri="{FF2B5EF4-FFF2-40B4-BE49-F238E27FC236}">
                  <a16:creationId xmlns:a16="http://schemas.microsoft.com/office/drawing/2014/main" id="{1037189E-C30F-C868-B59C-CC4A45346A4B}"/>
                </a:ext>
              </a:extLst>
            </p:cNvPr>
            <p:cNvGrpSpPr/>
            <p:nvPr/>
          </p:nvGrpSpPr>
          <p:grpSpPr>
            <a:xfrm>
              <a:off x="1532986" y="1277314"/>
              <a:ext cx="1538873" cy="1832298"/>
              <a:chOff x="9044798" y="1975679"/>
              <a:chExt cx="1538873" cy="1832298"/>
            </a:xfrm>
          </p:grpSpPr>
          <p:sp>
            <p:nvSpPr>
              <p:cNvPr id="26" name="Freeform: Shape 25">
                <a:extLst>
                  <a:ext uri="{FF2B5EF4-FFF2-40B4-BE49-F238E27FC236}">
                    <a16:creationId xmlns:a16="http://schemas.microsoft.com/office/drawing/2014/main" id="{08E99EC1-9C1F-770F-DD91-6B33C14840B0}"/>
                  </a:ext>
                </a:extLst>
              </p:cNvPr>
              <p:cNvSpPr/>
              <p:nvPr/>
            </p:nvSpPr>
            <p:spPr>
              <a:xfrm rot="-5391600">
                <a:off x="9433386" y="2450654"/>
                <a:ext cx="210449" cy="137706"/>
              </a:xfrm>
              <a:custGeom>
                <a:avLst/>
                <a:gdLst>
                  <a:gd name="connsiteX0" fmla="*/ 210449 w 210449"/>
                  <a:gd name="connsiteY0" fmla="*/ 68853 h 137706"/>
                  <a:gd name="connsiteX1" fmla="*/ 105225 w 210449"/>
                  <a:gd name="connsiteY1" fmla="*/ 137707 h 137706"/>
                  <a:gd name="connsiteX2" fmla="*/ 0 w 210449"/>
                  <a:gd name="connsiteY2" fmla="*/ 68853 h 137706"/>
                  <a:gd name="connsiteX3" fmla="*/ 105225 w 210449"/>
                  <a:gd name="connsiteY3" fmla="*/ 0 h 137706"/>
                  <a:gd name="connsiteX4" fmla="*/ 210449 w 210449"/>
                  <a:gd name="connsiteY4" fmla="*/ 68853 h 137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49" h="137706">
                    <a:moveTo>
                      <a:pt x="210449" y="68853"/>
                    </a:moveTo>
                    <a:cubicBezTo>
                      <a:pt x="210449" y="106880"/>
                      <a:pt x="163339" y="137707"/>
                      <a:pt x="105225" y="137707"/>
                    </a:cubicBezTo>
                    <a:cubicBezTo>
                      <a:pt x="47111" y="137707"/>
                      <a:pt x="0" y="106880"/>
                      <a:pt x="0" y="68853"/>
                    </a:cubicBezTo>
                    <a:cubicBezTo>
                      <a:pt x="0" y="30827"/>
                      <a:pt x="47111" y="0"/>
                      <a:pt x="105225" y="0"/>
                    </a:cubicBezTo>
                    <a:cubicBezTo>
                      <a:pt x="163339" y="0"/>
                      <a:pt x="210449" y="30827"/>
                      <a:pt x="210449" y="68853"/>
                    </a:cubicBezTo>
                    <a:close/>
                  </a:path>
                </a:pathLst>
              </a:custGeom>
              <a:solidFill>
                <a:srgbClr val="AD5941"/>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Freeform: Shape 26">
                <a:extLst>
                  <a:ext uri="{FF2B5EF4-FFF2-40B4-BE49-F238E27FC236}">
                    <a16:creationId xmlns:a16="http://schemas.microsoft.com/office/drawing/2014/main" id="{FEE2C4F6-682A-BC89-4DEC-3132307BF8A3}"/>
                  </a:ext>
                </a:extLst>
              </p:cNvPr>
              <p:cNvSpPr/>
              <p:nvPr/>
            </p:nvSpPr>
            <p:spPr>
              <a:xfrm>
                <a:off x="9534004" y="1975679"/>
                <a:ext cx="554257" cy="427168"/>
              </a:xfrm>
              <a:custGeom>
                <a:avLst/>
                <a:gdLst>
                  <a:gd name="connsiteX0" fmla="*/ 91077 w 554257"/>
                  <a:gd name="connsiteY0" fmla="*/ 280388 h 427168"/>
                  <a:gd name="connsiteX1" fmla="*/ 18563 w 554257"/>
                  <a:gd name="connsiteY1" fmla="*/ 278634 h 427168"/>
                  <a:gd name="connsiteX2" fmla="*/ 15056 w 554257"/>
                  <a:gd name="connsiteY2" fmla="*/ 230902 h 427168"/>
                  <a:gd name="connsiteX3" fmla="*/ 873 w 554257"/>
                  <a:gd name="connsiteY3" fmla="*/ 193768 h 427168"/>
                  <a:gd name="connsiteX4" fmla="*/ 16809 w 554257"/>
                  <a:gd name="connsiteY4" fmla="*/ 156635 h 427168"/>
                  <a:gd name="connsiteX5" fmla="*/ 22147 w 554257"/>
                  <a:gd name="connsiteY5" fmla="*/ 115918 h 427168"/>
                  <a:gd name="connsiteX6" fmla="*/ 55697 w 554257"/>
                  <a:gd name="connsiteY6" fmla="*/ 78784 h 427168"/>
                  <a:gd name="connsiteX7" fmla="*/ 80478 w 554257"/>
                  <a:gd name="connsiteY7" fmla="*/ 46988 h 427168"/>
                  <a:gd name="connsiteX8" fmla="*/ 126228 w 554257"/>
                  <a:gd name="connsiteY8" fmla="*/ 24113 h 427168"/>
                  <a:gd name="connsiteX9" fmla="*/ 175790 w 554257"/>
                  <a:gd name="connsiteY9" fmla="*/ 17022 h 427168"/>
                  <a:gd name="connsiteX10" fmla="*/ 229165 w 554257"/>
                  <a:gd name="connsiteY10" fmla="*/ 4669 h 427168"/>
                  <a:gd name="connsiteX11" fmla="*/ 266299 w 554257"/>
                  <a:gd name="connsiteY11" fmla="*/ 13514 h 427168"/>
                  <a:gd name="connsiteX12" fmla="*/ 326383 w 554257"/>
                  <a:gd name="connsiteY12" fmla="*/ 11760 h 427168"/>
                  <a:gd name="connsiteX13" fmla="*/ 356883 w 554257"/>
                  <a:gd name="connsiteY13" fmla="*/ 31204 h 427168"/>
                  <a:gd name="connsiteX14" fmla="*/ 415214 w 554257"/>
                  <a:gd name="connsiteY14" fmla="*/ 55985 h 427168"/>
                  <a:gd name="connsiteX15" fmla="*/ 475375 w 554257"/>
                  <a:gd name="connsiteY15" fmla="*/ 94873 h 427168"/>
                  <a:gd name="connsiteX16" fmla="*/ 501834 w 554257"/>
                  <a:gd name="connsiteY16" fmla="*/ 121408 h 427168"/>
                  <a:gd name="connsiteX17" fmla="*/ 514262 w 554257"/>
                  <a:gd name="connsiteY17" fmla="*/ 165632 h 427168"/>
                  <a:gd name="connsiteX18" fmla="*/ 535460 w 554257"/>
                  <a:gd name="connsiteY18" fmla="*/ 195675 h 427168"/>
                  <a:gd name="connsiteX19" fmla="*/ 528369 w 554257"/>
                  <a:gd name="connsiteY19" fmla="*/ 243407 h 427168"/>
                  <a:gd name="connsiteX20" fmla="*/ 547889 w 554257"/>
                  <a:gd name="connsiteY20" fmla="*/ 282371 h 427168"/>
                  <a:gd name="connsiteX21" fmla="*/ 521354 w 554257"/>
                  <a:gd name="connsiteY21" fmla="*/ 328120 h 427168"/>
                  <a:gd name="connsiteX22" fmla="*/ 521354 w 554257"/>
                  <a:gd name="connsiteY22" fmla="*/ 363500 h 427168"/>
                  <a:gd name="connsiteX23" fmla="*/ 485974 w 554257"/>
                  <a:gd name="connsiteY23" fmla="*/ 391789 h 427168"/>
                  <a:gd name="connsiteX24" fmla="*/ 482390 w 554257"/>
                  <a:gd name="connsiteY24" fmla="*/ 416494 h 427168"/>
                  <a:gd name="connsiteX25" fmla="*/ 438165 w 554257"/>
                  <a:gd name="connsiteY25" fmla="*/ 427169 h 427168"/>
                  <a:gd name="connsiteX26" fmla="*/ 301983 w 554257"/>
                  <a:gd name="connsiteY26" fmla="*/ 299832 h 427168"/>
                  <a:gd name="connsiteX27" fmla="*/ 119823 w 554257"/>
                  <a:gd name="connsiteY27" fmla="*/ 283896 h 427168"/>
                  <a:gd name="connsiteX28" fmla="*/ 91077 w 554257"/>
                  <a:gd name="connsiteY28" fmla="*/ 280388 h 42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4257" h="427168">
                    <a:moveTo>
                      <a:pt x="91077" y="280388"/>
                    </a:moveTo>
                    <a:cubicBezTo>
                      <a:pt x="91077" y="280388"/>
                      <a:pt x="53943" y="301662"/>
                      <a:pt x="18563" y="278634"/>
                    </a:cubicBezTo>
                    <a:cubicBezTo>
                      <a:pt x="-16817" y="255607"/>
                      <a:pt x="7964" y="245085"/>
                      <a:pt x="15056" y="230902"/>
                    </a:cubicBezTo>
                    <a:cubicBezTo>
                      <a:pt x="22147" y="216720"/>
                      <a:pt x="4457" y="213212"/>
                      <a:pt x="873" y="193768"/>
                    </a:cubicBezTo>
                    <a:cubicBezTo>
                      <a:pt x="-2710" y="174325"/>
                      <a:pt x="9718" y="158389"/>
                      <a:pt x="16809" y="156635"/>
                    </a:cubicBezTo>
                    <a:cubicBezTo>
                      <a:pt x="23901" y="154881"/>
                      <a:pt x="22147" y="135361"/>
                      <a:pt x="22147" y="115918"/>
                    </a:cubicBezTo>
                    <a:cubicBezTo>
                      <a:pt x="22147" y="96474"/>
                      <a:pt x="45022" y="78784"/>
                      <a:pt x="55697" y="78784"/>
                    </a:cubicBezTo>
                    <a:cubicBezTo>
                      <a:pt x="66372" y="78784"/>
                      <a:pt x="73387" y="64678"/>
                      <a:pt x="80478" y="46988"/>
                    </a:cubicBezTo>
                    <a:cubicBezTo>
                      <a:pt x="87569" y="29298"/>
                      <a:pt x="101752" y="13362"/>
                      <a:pt x="126228" y="24113"/>
                    </a:cubicBezTo>
                    <a:cubicBezTo>
                      <a:pt x="150704" y="34864"/>
                      <a:pt x="163361" y="34712"/>
                      <a:pt x="175790" y="17022"/>
                    </a:cubicBezTo>
                    <a:cubicBezTo>
                      <a:pt x="188219" y="-668"/>
                      <a:pt x="218185" y="-4176"/>
                      <a:pt x="229165" y="4669"/>
                    </a:cubicBezTo>
                    <a:cubicBezTo>
                      <a:pt x="240145" y="13514"/>
                      <a:pt x="245025" y="31204"/>
                      <a:pt x="266299" y="13514"/>
                    </a:cubicBezTo>
                    <a:cubicBezTo>
                      <a:pt x="287572" y="-4176"/>
                      <a:pt x="314031" y="-592"/>
                      <a:pt x="326383" y="11760"/>
                    </a:cubicBezTo>
                    <a:cubicBezTo>
                      <a:pt x="338736" y="24113"/>
                      <a:pt x="336982" y="38295"/>
                      <a:pt x="356883" y="31204"/>
                    </a:cubicBezTo>
                    <a:cubicBezTo>
                      <a:pt x="376784" y="24113"/>
                      <a:pt x="408123" y="34712"/>
                      <a:pt x="415214" y="55985"/>
                    </a:cubicBezTo>
                    <a:cubicBezTo>
                      <a:pt x="422305" y="77259"/>
                      <a:pt x="460964" y="100210"/>
                      <a:pt x="475375" y="94873"/>
                    </a:cubicBezTo>
                    <a:cubicBezTo>
                      <a:pt x="489786" y="89535"/>
                      <a:pt x="514262" y="94873"/>
                      <a:pt x="501834" y="121408"/>
                    </a:cubicBezTo>
                    <a:cubicBezTo>
                      <a:pt x="489405" y="147942"/>
                      <a:pt x="503664" y="165632"/>
                      <a:pt x="514262" y="165632"/>
                    </a:cubicBezTo>
                    <a:cubicBezTo>
                      <a:pt x="524861" y="165632"/>
                      <a:pt x="547889" y="172724"/>
                      <a:pt x="535460" y="195675"/>
                    </a:cubicBezTo>
                    <a:cubicBezTo>
                      <a:pt x="523031" y="218626"/>
                      <a:pt x="514262" y="236392"/>
                      <a:pt x="528369" y="243407"/>
                    </a:cubicBezTo>
                    <a:cubicBezTo>
                      <a:pt x="542475" y="250422"/>
                      <a:pt x="565502" y="252252"/>
                      <a:pt x="547889" y="282371"/>
                    </a:cubicBezTo>
                    <a:cubicBezTo>
                      <a:pt x="530275" y="312489"/>
                      <a:pt x="516016" y="310659"/>
                      <a:pt x="521354" y="328120"/>
                    </a:cubicBezTo>
                    <a:cubicBezTo>
                      <a:pt x="526691" y="345582"/>
                      <a:pt x="537214" y="350995"/>
                      <a:pt x="521354" y="363500"/>
                    </a:cubicBezTo>
                    <a:cubicBezTo>
                      <a:pt x="505494" y="376005"/>
                      <a:pt x="485974" y="381190"/>
                      <a:pt x="485974" y="391789"/>
                    </a:cubicBezTo>
                    <a:cubicBezTo>
                      <a:pt x="485974" y="402388"/>
                      <a:pt x="507171" y="407649"/>
                      <a:pt x="482390" y="416494"/>
                    </a:cubicBezTo>
                    <a:cubicBezTo>
                      <a:pt x="468101" y="421709"/>
                      <a:pt x="453263" y="425293"/>
                      <a:pt x="438165" y="427169"/>
                    </a:cubicBezTo>
                    <a:cubicBezTo>
                      <a:pt x="438165" y="427169"/>
                      <a:pt x="402862" y="331628"/>
                      <a:pt x="301983" y="299832"/>
                    </a:cubicBezTo>
                    <a:cubicBezTo>
                      <a:pt x="201105" y="268036"/>
                      <a:pt x="142850" y="271467"/>
                      <a:pt x="119823" y="283896"/>
                    </a:cubicBezTo>
                    <a:cubicBezTo>
                      <a:pt x="96795" y="296324"/>
                      <a:pt x="91077" y="280388"/>
                      <a:pt x="91077" y="280388"/>
                    </a:cubicBezTo>
                    <a:close/>
                  </a:path>
                </a:pathLst>
              </a:custGeom>
              <a:solidFill>
                <a:srgbClr val="263238"/>
              </a:solidFill>
              <a:ln w="762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Freeform: Shape 27">
                <a:extLst>
                  <a:ext uri="{FF2B5EF4-FFF2-40B4-BE49-F238E27FC236}">
                    <a16:creationId xmlns:a16="http://schemas.microsoft.com/office/drawing/2014/main" id="{9AFBDFAA-49AB-771E-8CA9-456FC43799FC}"/>
                  </a:ext>
                </a:extLst>
              </p:cNvPr>
              <p:cNvSpPr/>
              <p:nvPr/>
            </p:nvSpPr>
            <p:spPr>
              <a:xfrm>
                <a:off x="9468598" y="2904495"/>
                <a:ext cx="431362" cy="892807"/>
              </a:xfrm>
              <a:custGeom>
                <a:avLst/>
                <a:gdLst>
                  <a:gd name="connsiteX0" fmla="*/ 192091 w 431362"/>
                  <a:gd name="connsiteY0" fmla="*/ 0 h 892807"/>
                  <a:gd name="connsiteX1" fmla="*/ 62466 w 431362"/>
                  <a:gd name="connsiteY1" fmla="*/ 59780 h 892807"/>
                  <a:gd name="connsiteX2" fmla="*/ 246 w 431362"/>
                  <a:gd name="connsiteY2" fmla="*/ 533748 h 892807"/>
                  <a:gd name="connsiteX3" fmla="*/ 62466 w 431362"/>
                  <a:gd name="connsiteY3" fmla="*/ 892808 h 892807"/>
                  <a:gd name="connsiteX4" fmla="*/ 373870 w 431362"/>
                  <a:gd name="connsiteY4" fmla="*/ 892808 h 892807"/>
                  <a:gd name="connsiteX5" fmla="*/ 349927 w 431362"/>
                  <a:gd name="connsiteY5" fmla="*/ 466725 h 892807"/>
                  <a:gd name="connsiteX6" fmla="*/ 431362 w 431362"/>
                  <a:gd name="connsiteY6" fmla="*/ 45445 h 892807"/>
                  <a:gd name="connsiteX7" fmla="*/ 306846 w 431362"/>
                  <a:gd name="connsiteY7" fmla="*/ 14335 h 892807"/>
                  <a:gd name="connsiteX8" fmla="*/ 192091 w 431362"/>
                  <a:gd name="connsiteY8" fmla="*/ 0 h 8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362" h="892807">
                    <a:moveTo>
                      <a:pt x="192091" y="0"/>
                    </a:moveTo>
                    <a:lnTo>
                      <a:pt x="62466" y="59780"/>
                    </a:lnTo>
                    <a:cubicBezTo>
                      <a:pt x="62466" y="59780"/>
                      <a:pt x="-4557" y="430811"/>
                      <a:pt x="246" y="533748"/>
                    </a:cubicBezTo>
                    <a:cubicBezTo>
                      <a:pt x="5050" y="636685"/>
                      <a:pt x="62466" y="892808"/>
                      <a:pt x="62466" y="892808"/>
                    </a:cubicBezTo>
                    <a:lnTo>
                      <a:pt x="373870" y="892808"/>
                    </a:lnTo>
                    <a:cubicBezTo>
                      <a:pt x="373870" y="892808"/>
                      <a:pt x="325985" y="579193"/>
                      <a:pt x="349927" y="466725"/>
                    </a:cubicBezTo>
                    <a:cubicBezTo>
                      <a:pt x="373870" y="354256"/>
                      <a:pt x="431362" y="45445"/>
                      <a:pt x="431362" y="45445"/>
                    </a:cubicBezTo>
                    <a:cubicBezTo>
                      <a:pt x="431362" y="45445"/>
                      <a:pt x="335593" y="19139"/>
                      <a:pt x="306846" y="14335"/>
                    </a:cubicBezTo>
                    <a:cubicBezTo>
                      <a:pt x="278100" y="9531"/>
                      <a:pt x="192091" y="0"/>
                      <a:pt x="192091" y="0"/>
                    </a:cubicBez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Freeform: Shape 28">
                <a:extLst>
                  <a:ext uri="{FF2B5EF4-FFF2-40B4-BE49-F238E27FC236}">
                    <a16:creationId xmlns:a16="http://schemas.microsoft.com/office/drawing/2014/main" id="{D3FDA55E-EC48-B509-7BE9-450131ED16B3}"/>
                  </a:ext>
                </a:extLst>
              </p:cNvPr>
              <p:cNvSpPr/>
              <p:nvPr/>
            </p:nvSpPr>
            <p:spPr>
              <a:xfrm>
                <a:off x="9468701" y="2962978"/>
                <a:ext cx="423024" cy="728718"/>
              </a:xfrm>
              <a:custGeom>
                <a:avLst/>
                <a:gdLst>
                  <a:gd name="connsiteX0" fmla="*/ 43301 w 423024"/>
                  <a:gd name="connsiteY0" fmla="*/ 114832 h 728718"/>
                  <a:gd name="connsiteX1" fmla="*/ 401674 w 423024"/>
                  <a:gd name="connsiteY1" fmla="*/ 145789 h 728718"/>
                  <a:gd name="connsiteX2" fmla="*/ 392906 w 423024"/>
                  <a:gd name="connsiteY2" fmla="*/ 191539 h 728718"/>
                  <a:gd name="connsiteX3" fmla="*/ 36057 w 423024"/>
                  <a:gd name="connsiteY3" fmla="*/ 161039 h 728718"/>
                  <a:gd name="connsiteX4" fmla="*/ 43301 w 423024"/>
                  <a:gd name="connsiteY4" fmla="*/ 114832 h 728718"/>
                  <a:gd name="connsiteX5" fmla="*/ 349977 w 423024"/>
                  <a:gd name="connsiteY5" fmla="*/ 407936 h 728718"/>
                  <a:gd name="connsiteX6" fmla="*/ 359432 w 423024"/>
                  <a:gd name="connsiteY6" fmla="*/ 362186 h 728718"/>
                  <a:gd name="connsiteX7" fmla="*/ 11276 w 423024"/>
                  <a:gd name="connsiteY7" fmla="*/ 332144 h 728718"/>
                  <a:gd name="connsiteX8" fmla="*/ 5938 w 423024"/>
                  <a:gd name="connsiteY8" fmla="*/ 378351 h 728718"/>
                  <a:gd name="connsiteX9" fmla="*/ 349977 w 423024"/>
                  <a:gd name="connsiteY9" fmla="*/ 408165 h 728718"/>
                  <a:gd name="connsiteX10" fmla="*/ 380477 w 423024"/>
                  <a:gd name="connsiteY10" fmla="*/ 253759 h 728718"/>
                  <a:gd name="connsiteX11" fmla="*/ 25992 w 423024"/>
                  <a:gd name="connsiteY11" fmla="*/ 223259 h 728718"/>
                  <a:gd name="connsiteX12" fmla="*/ 19282 w 423024"/>
                  <a:gd name="connsiteY12" fmla="*/ 269466 h 728718"/>
                  <a:gd name="connsiteX13" fmla="*/ 371480 w 423024"/>
                  <a:gd name="connsiteY13" fmla="*/ 299966 h 728718"/>
                  <a:gd name="connsiteX14" fmla="*/ 380782 w 423024"/>
                  <a:gd name="connsiteY14" fmla="*/ 254064 h 728718"/>
                  <a:gd name="connsiteX15" fmla="*/ 372 w 423024"/>
                  <a:gd name="connsiteY15" fmla="*/ 446213 h 728718"/>
                  <a:gd name="connsiteX16" fmla="*/ 372 w 423024"/>
                  <a:gd name="connsiteY16" fmla="*/ 474959 h 728718"/>
                  <a:gd name="connsiteX17" fmla="*/ 1592 w 423024"/>
                  <a:gd name="connsiteY17" fmla="*/ 492878 h 728718"/>
                  <a:gd name="connsiteX18" fmla="*/ 343267 w 423024"/>
                  <a:gd name="connsiteY18" fmla="*/ 514685 h 728718"/>
                  <a:gd name="connsiteX19" fmla="*/ 343267 w 423024"/>
                  <a:gd name="connsiteY19" fmla="*/ 468021 h 728718"/>
                  <a:gd name="connsiteX20" fmla="*/ 64575 w 423024"/>
                  <a:gd name="connsiteY20" fmla="*/ 0 h 728718"/>
                  <a:gd name="connsiteX21" fmla="*/ 62440 w 423024"/>
                  <a:gd name="connsiteY21" fmla="*/ 991 h 728718"/>
                  <a:gd name="connsiteX22" fmla="*/ 54815 w 423024"/>
                  <a:gd name="connsiteY22" fmla="*/ 45902 h 728718"/>
                  <a:gd name="connsiteX23" fmla="*/ 414408 w 423024"/>
                  <a:gd name="connsiteY23" fmla="*/ 77012 h 728718"/>
                  <a:gd name="connsiteX24" fmla="*/ 423024 w 423024"/>
                  <a:gd name="connsiteY24" fmla="*/ 31262 h 728718"/>
                  <a:gd name="connsiteX25" fmla="*/ 354323 w 423024"/>
                  <a:gd name="connsiteY25" fmla="*/ 681825 h 728718"/>
                  <a:gd name="connsiteX26" fmla="*/ 30643 w 423024"/>
                  <a:gd name="connsiteY26" fmla="*/ 678394 h 728718"/>
                  <a:gd name="connsiteX27" fmla="*/ 39793 w 423024"/>
                  <a:gd name="connsiteY27" fmla="*/ 725058 h 728718"/>
                  <a:gd name="connsiteX28" fmla="*/ 360042 w 423024"/>
                  <a:gd name="connsiteY28" fmla="*/ 728718 h 728718"/>
                  <a:gd name="connsiteX29" fmla="*/ 354857 w 423024"/>
                  <a:gd name="connsiteY29" fmla="*/ 682435 h 728718"/>
                  <a:gd name="connsiteX30" fmla="*/ 16766 w 423024"/>
                  <a:gd name="connsiteY30" fmla="*/ 604965 h 728718"/>
                  <a:gd name="connsiteX31" fmla="*/ 348986 w 423024"/>
                  <a:gd name="connsiteY31" fmla="*/ 624485 h 728718"/>
                  <a:gd name="connsiteX32" fmla="*/ 345555 w 423024"/>
                  <a:gd name="connsiteY32" fmla="*/ 577592 h 728718"/>
                  <a:gd name="connsiteX33" fmla="*/ 9217 w 423024"/>
                  <a:gd name="connsiteY33" fmla="*/ 557843 h 728718"/>
                  <a:gd name="connsiteX34" fmla="*/ 17300 w 423024"/>
                  <a:gd name="connsiteY34" fmla="*/ 605270 h 72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3024" h="728718">
                    <a:moveTo>
                      <a:pt x="43301" y="114832"/>
                    </a:moveTo>
                    <a:lnTo>
                      <a:pt x="401674" y="145789"/>
                    </a:lnTo>
                    <a:cubicBezTo>
                      <a:pt x="398777" y="161039"/>
                      <a:pt x="395879" y="176289"/>
                      <a:pt x="392906" y="191539"/>
                    </a:cubicBezTo>
                    <a:lnTo>
                      <a:pt x="36057" y="161039"/>
                    </a:lnTo>
                    <a:cubicBezTo>
                      <a:pt x="38268" y="144874"/>
                      <a:pt x="40937" y="129396"/>
                      <a:pt x="43301" y="114832"/>
                    </a:cubicBezTo>
                    <a:close/>
                    <a:moveTo>
                      <a:pt x="349977" y="407936"/>
                    </a:moveTo>
                    <a:cubicBezTo>
                      <a:pt x="352722" y="394973"/>
                      <a:pt x="355925" y="379419"/>
                      <a:pt x="359432" y="362186"/>
                    </a:cubicBezTo>
                    <a:lnTo>
                      <a:pt x="11276" y="332144"/>
                    </a:lnTo>
                    <a:cubicBezTo>
                      <a:pt x="9293" y="348156"/>
                      <a:pt x="7540" y="363635"/>
                      <a:pt x="5938" y="378351"/>
                    </a:cubicBezTo>
                    <a:lnTo>
                      <a:pt x="349977" y="408165"/>
                    </a:lnTo>
                    <a:close/>
                    <a:moveTo>
                      <a:pt x="380477" y="253759"/>
                    </a:moveTo>
                    <a:lnTo>
                      <a:pt x="25992" y="223259"/>
                    </a:lnTo>
                    <a:cubicBezTo>
                      <a:pt x="23705" y="238509"/>
                      <a:pt x="21417" y="253759"/>
                      <a:pt x="19282" y="269466"/>
                    </a:cubicBezTo>
                    <a:lnTo>
                      <a:pt x="371480" y="299966"/>
                    </a:lnTo>
                    <a:cubicBezTo>
                      <a:pt x="374758" y="285174"/>
                      <a:pt x="377732" y="269771"/>
                      <a:pt x="380782" y="254064"/>
                    </a:cubicBezTo>
                    <a:close/>
                    <a:moveTo>
                      <a:pt x="372" y="446213"/>
                    </a:moveTo>
                    <a:cubicBezTo>
                      <a:pt x="-85" y="457193"/>
                      <a:pt x="-161" y="466877"/>
                      <a:pt x="372" y="474959"/>
                    </a:cubicBezTo>
                    <a:cubicBezTo>
                      <a:pt x="372" y="480526"/>
                      <a:pt x="1058" y="486549"/>
                      <a:pt x="1592" y="492878"/>
                    </a:cubicBezTo>
                    <a:lnTo>
                      <a:pt x="343267" y="514685"/>
                    </a:lnTo>
                    <a:cubicBezTo>
                      <a:pt x="343267" y="498368"/>
                      <a:pt x="343267" y="482661"/>
                      <a:pt x="343267" y="468021"/>
                    </a:cubicBezTo>
                    <a:close/>
                    <a:moveTo>
                      <a:pt x="64575" y="0"/>
                    </a:moveTo>
                    <a:lnTo>
                      <a:pt x="62440" y="991"/>
                    </a:lnTo>
                    <a:cubicBezTo>
                      <a:pt x="62440" y="991"/>
                      <a:pt x="59389" y="18071"/>
                      <a:pt x="54815" y="45902"/>
                    </a:cubicBezTo>
                    <a:lnTo>
                      <a:pt x="414408" y="77012"/>
                    </a:lnTo>
                    <a:cubicBezTo>
                      <a:pt x="417611" y="59703"/>
                      <a:pt x="420584" y="44149"/>
                      <a:pt x="423024" y="31262"/>
                    </a:cubicBezTo>
                    <a:close/>
                    <a:moveTo>
                      <a:pt x="354323" y="681825"/>
                    </a:moveTo>
                    <a:lnTo>
                      <a:pt x="30643" y="678394"/>
                    </a:lnTo>
                    <a:cubicBezTo>
                      <a:pt x="33693" y="694559"/>
                      <a:pt x="36820" y="710190"/>
                      <a:pt x="39793" y="725058"/>
                    </a:cubicBezTo>
                    <a:lnTo>
                      <a:pt x="360042" y="728718"/>
                    </a:lnTo>
                    <a:cubicBezTo>
                      <a:pt x="358517" y="714078"/>
                      <a:pt x="356535" y="698371"/>
                      <a:pt x="354857" y="682435"/>
                    </a:cubicBezTo>
                    <a:close/>
                    <a:moveTo>
                      <a:pt x="16766" y="604965"/>
                    </a:moveTo>
                    <a:lnTo>
                      <a:pt x="348986" y="624485"/>
                    </a:lnTo>
                    <a:cubicBezTo>
                      <a:pt x="347667" y="608877"/>
                      <a:pt x="346523" y="593246"/>
                      <a:pt x="345555" y="577592"/>
                    </a:cubicBezTo>
                    <a:lnTo>
                      <a:pt x="9217" y="557843"/>
                    </a:lnTo>
                    <a:cubicBezTo>
                      <a:pt x="11962" y="573322"/>
                      <a:pt x="14555" y="589181"/>
                      <a:pt x="17300" y="605270"/>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Freeform: Shape 29">
                <a:extLst>
                  <a:ext uri="{FF2B5EF4-FFF2-40B4-BE49-F238E27FC236}">
                    <a16:creationId xmlns:a16="http://schemas.microsoft.com/office/drawing/2014/main" id="{E76575EF-01A5-CCA1-A5CD-9D20C1DE453F}"/>
                  </a:ext>
                </a:extLst>
              </p:cNvPr>
              <p:cNvSpPr/>
              <p:nvPr/>
            </p:nvSpPr>
            <p:spPr>
              <a:xfrm>
                <a:off x="9612807" y="2760917"/>
                <a:ext cx="229661" cy="318744"/>
              </a:xfrm>
              <a:custGeom>
                <a:avLst/>
                <a:gdLst>
                  <a:gd name="connsiteX0" fmla="*/ 28743 w 229661"/>
                  <a:gd name="connsiteY0" fmla="*/ 76250 h 318744"/>
                  <a:gd name="connsiteX1" fmla="*/ 73 w 229661"/>
                  <a:gd name="connsiteY1" fmla="*/ 229435 h 318744"/>
                  <a:gd name="connsiteX2" fmla="*/ 131680 w 229661"/>
                  <a:gd name="connsiteY2" fmla="*/ 317961 h 318744"/>
                  <a:gd name="connsiteX3" fmla="*/ 225010 w 229661"/>
                  <a:gd name="connsiteY3" fmla="*/ 203053 h 318744"/>
                  <a:gd name="connsiteX4" fmla="*/ 229661 w 229661"/>
                  <a:gd name="connsiteY4" fmla="*/ 0 h 318744"/>
                  <a:gd name="connsiteX5" fmla="*/ 145786 w 229661"/>
                  <a:gd name="connsiteY5" fmla="*/ 62220 h 318744"/>
                  <a:gd name="connsiteX6" fmla="*/ 28743 w 229661"/>
                  <a:gd name="connsiteY6" fmla="*/ 76250 h 31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61" h="318744">
                    <a:moveTo>
                      <a:pt x="28743" y="76250"/>
                    </a:moveTo>
                    <a:cubicBezTo>
                      <a:pt x="28743" y="76250"/>
                      <a:pt x="2437" y="176747"/>
                      <a:pt x="73" y="229435"/>
                    </a:cubicBezTo>
                    <a:cubicBezTo>
                      <a:pt x="-2291" y="282124"/>
                      <a:pt x="52686" y="325129"/>
                      <a:pt x="131680" y="317961"/>
                    </a:cubicBezTo>
                    <a:cubicBezTo>
                      <a:pt x="210675" y="310794"/>
                      <a:pt x="225010" y="224632"/>
                      <a:pt x="225010" y="203053"/>
                    </a:cubicBezTo>
                    <a:cubicBezTo>
                      <a:pt x="225010" y="181474"/>
                      <a:pt x="229661" y="0"/>
                      <a:pt x="229661" y="0"/>
                    </a:cubicBezTo>
                    <a:cubicBezTo>
                      <a:pt x="203180" y="22661"/>
                      <a:pt x="175150" y="43447"/>
                      <a:pt x="145786" y="62220"/>
                    </a:cubicBezTo>
                    <a:cubicBezTo>
                      <a:pt x="100570" y="90890"/>
                      <a:pt x="28743" y="76250"/>
                      <a:pt x="28743" y="76250"/>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Freeform: Shape 30">
                <a:extLst>
                  <a:ext uri="{FF2B5EF4-FFF2-40B4-BE49-F238E27FC236}">
                    <a16:creationId xmlns:a16="http://schemas.microsoft.com/office/drawing/2014/main" id="{4102EA80-CA35-5DC1-CE2B-CB47A5B9C25B}"/>
                  </a:ext>
                </a:extLst>
              </p:cNvPr>
              <p:cNvSpPr/>
              <p:nvPr/>
            </p:nvSpPr>
            <p:spPr>
              <a:xfrm>
                <a:off x="9616693" y="2760840"/>
                <a:ext cx="225622" cy="191768"/>
              </a:xfrm>
              <a:custGeom>
                <a:avLst/>
                <a:gdLst>
                  <a:gd name="connsiteX0" fmla="*/ 96685 w 225622"/>
                  <a:gd name="connsiteY0" fmla="*/ 162793 h 191768"/>
                  <a:gd name="connsiteX1" fmla="*/ 225623 w 225622"/>
                  <a:gd name="connsiteY1" fmla="*/ 11895 h 191768"/>
                  <a:gd name="connsiteX2" fmla="*/ 225623 w 225622"/>
                  <a:gd name="connsiteY2" fmla="*/ 0 h 191768"/>
                  <a:gd name="connsiteX3" fmla="*/ 141748 w 225622"/>
                  <a:gd name="connsiteY3" fmla="*/ 62220 h 191768"/>
                  <a:gd name="connsiteX4" fmla="*/ 24476 w 225622"/>
                  <a:gd name="connsiteY4" fmla="*/ 76631 h 191768"/>
                  <a:gd name="connsiteX5" fmla="*/ 0 w 225622"/>
                  <a:gd name="connsiteY5" fmla="*/ 191768 h 191768"/>
                  <a:gd name="connsiteX6" fmla="*/ 96685 w 225622"/>
                  <a:gd name="connsiteY6" fmla="*/ 162793 h 19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22" h="191768">
                    <a:moveTo>
                      <a:pt x="96685" y="162793"/>
                    </a:moveTo>
                    <a:cubicBezTo>
                      <a:pt x="171486" y="126956"/>
                      <a:pt x="208771" y="56577"/>
                      <a:pt x="225623" y="11895"/>
                    </a:cubicBezTo>
                    <a:cubicBezTo>
                      <a:pt x="225623" y="4270"/>
                      <a:pt x="225623" y="0"/>
                      <a:pt x="225623" y="0"/>
                    </a:cubicBezTo>
                    <a:cubicBezTo>
                      <a:pt x="199141" y="22662"/>
                      <a:pt x="171112" y="43447"/>
                      <a:pt x="141748" y="62220"/>
                    </a:cubicBezTo>
                    <a:cubicBezTo>
                      <a:pt x="95998" y="90966"/>
                      <a:pt x="24476" y="76631"/>
                      <a:pt x="24476" y="76631"/>
                    </a:cubicBezTo>
                    <a:cubicBezTo>
                      <a:pt x="24476" y="76631"/>
                      <a:pt x="8082" y="139461"/>
                      <a:pt x="0" y="191768"/>
                    </a:cubicBezTo>
                    <a:cubicBezTo>
                      <a:pt x="33611" y="187544"/>
                      <a:pt x="66291" y="177753"/>
                      <a:pt x="96685" y="162793"/>
                    </a:cubicBezTo>
                    <a:close/>
                  </a:path>
                </a:pathLst>
              </a:custGeom>
              <a:solidFill>
                <a:srgbClr val="263238"/>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Freeform: Shape 31">
                <a:extLst>
                  <a:ext uri="{FF2B5EF4-FFF2-40B4-BE49-F238E27FC236}">
                    <a16:creationId xmlns:a16="http://schemas.microsoft.com/office/drawing/2014/main" id="{9F9AC320-5014-2912-FBD0-C988EAFB8917}"/>
                  </a:ext>
                </a:extLst>
              </p:cNvPr>
              <p:cNvSpPr/>
              <p:nvPr/>
            </p:nvSpPr>
            <p:spPr>
              <a:xfrm>
                <a:off x="9519493" y="2200659"/>
                <a:ext cx="450236" cy="678510"/>
              </a:xfrm>
              <a:custGeom>
                <a:avLst/>
                <a:gdLst>
                  <a:gd name="connsiteX0" fmla="*/ 450236 w 450236"/>
                  <a:gd name="connsiteY0" fmla="*/ 252514 h 678510"/>
                  <a:gd name="connsiteX1" fmla="*/ 407765 w 450236"/>
                  <a:gd name="connsiteY1" fmla="*/ 85680 h 678510"/>
                  <a:gd name="connsiteX2" fmla="*/ 192436 w 450236"/>
                  <a:gd name="connsiteY2" fmla="*/ 3635 h 678510"/>
                  <a:gd name="connsiteX3" fmla="*/ 7378 w 450236"/>
                  <a:gd name="connsiteY3" fmla="*/ 182593 h 678510"/>
                  <a:gd name="connsiteX4" fmla="*/ 10428 w 450236"/>
                  <a:gd name="connsiteY4" fmla="*/ 434217 h 678510"/>
                  <a:gd name="connsiteX5" fmla="*/ 119617 w 450236"/>
                  <a:gd name="connsiteY5" fmla="*/ 658696 h 678510"/>
                  <a:gd name="connsiteX6" fmla="*/ 224080 w 450236"/>
                  <a:gd name="connsiteY6" fmla="*/ 665330 h 678510"/>
                  <a:gd name="connsiteX7" fmla="*/ 367353 w 450236"/>
                  <a:gd name="connsiteY7" fmla="*/ 537993 h 678510"/>
                  <a:gd name="connsiteX8" fmla="*/ 436359 w 450236"/>
                  <a:gd name="connsiteY8" fmla="*/ 354002 h 678510"/>
                  <a:gd name="connsiteX9" fmla="*/ 450236 w 450236"/>
                  <a:gd name="connsiteY9" fmla="*/ 252514 h 6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236" h="678510">
                    <a:moveTo>
                      <a:pt x="450236" y="252514"/>
                    </a:moveTo>
                    <a:cubicBezTo>
                      <a:pt x="450236" y="252514"/>
                      <a:pt x="447186" y="146374"/>
                      <a:pt x="407765" y="85680"/>
                    </a:cubicBezTo>
                    <a:cubicBezTo>
                      <a:pt x="368344" y="24985"/>
                      <a:pt x="285232" y="-12149"/>
                      <a:pt x="192436" y="3635"/>
                    </a:cubicBezTo>
                    <a:cubicBezTo>
                      <a:pt x="77299" y="23460"/>
                      <a:pt x="25602" y="109775"/>
                      <a:pt x="7378" y="182593"/>
                    </a:cubicBezTo>
                    <a:cubicBezTo>
                      <a:pt x="-10846" y="255411"/>
                      <a:pt x="10428" y="361551"/>
                      <a:pt x="10428" y="434217"/>
                    </a:cubicBezTo>
                    <a:cubicBezTo>
                      <a:pt x="10428" y="506883"/>
                      <a:pt x="95370" y="637422"/>
                      <a:pt x="119617" y="658696"/>
                    </a:cubicBezTo>
                    <a:cubicBezTo>
                      <a:pt x="143865" y="679970"/>
                      <a:pt x="181304" y="686985"/>
                      <a:pt x="224080" y="665330"/>
                    </a:cubicBezTo>
                    <a:cubicBezTo>
                      <a:pt x="263348" y="645352"/>
                      <a:pt x="327932" y="577414"/>
                      <a:pt x="367353" y="537993"/>
                    </a:cubicBezTo>
                    <a:cubicBezTo>
                      <a:pt x="406774" y="498572"/>
                      <a:pt x="430259" y="381300"/>
                      <a:pt x="436359" y="354002"/>
                    </a:cubicBezTo>
                    <a:cubicBezTo>
                      <a:pt x="442459" y="326705"/>
                      <a:pt x="450236" y="252514"/>
                      <a:pt x="450236" y="252514"/>
                    </a:cubicBezTo>
                    <a:close/>
                  </a:path>
                </a:pathLst>
              </a:custGeom>
              <a:solidFill>
                <a:schemeClr val="bg1">
                  <a:lumMod val="95000"/>
                </a:schemeClr>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Freeform: Shape 32">
                <a:extLst>
                  <a:ext uri="{FF2B5EF4-FFF2-40B4-BE49-F238E27FC236}">
                    <a16:creationId xmlns:a16="http://schemas.microsoft.com/office/drawing/2014/main" id="{DD08BBD7-0134-78AA-D4A8-51CE701C9557}"/>
                  </a:ext>
                </a:extLst>
              </p:cNvPr>
              <p:cNvSpPr/>
              <p:nvPr/>
            </p:nvSpPr>
            <p:spPr>
              <a:xfrm>
                <a:off x="9648057" y="2659352"/>
                <a:ext cx="49536" cy="19794"/>
              </a:xfrm>
              <a:custGeom>
                <a:avLst/>
                <a:gdLst>
                  <a:gd name="connsiteX0" fmla="*/ 51 w 49536"/>
                  <a:gd name="connsiteY0" fmla="*/ 0 h 19794"/>
                  <a:gd name="connsiteX1" fmla="*/ 49537 w 49536"/>
                  <a:gd name="connsiteY1" fmla="*/ 19444 h 19794"/>
                </a:gdLst>
                <a:ahLst/>
                <a:cxnLst>
                  <a:cxn ang="0">
                    <a:pos x="connsiteX0" y="connsiteY0"/>
                  </a:cxn>
                  <a:cxn ang="0">
                    <a:pos x="connsiteX1" y="connsiteY1"/>
                  </a:cxn>
                </a:cxnLst>
                <a:rect l="l" t="t" r="r" b="b"/>
                <a:pathLst>
                  <a:path w="49536" h="19794">
                    <a:moveTo>
                      <a:pt x="51" y="0"/>
                    </a:moveTo>
                    <a:cubicBezTo>
                      <a:pt x="51" y="0"/>
                      <a:pt x="-3533" y="22875"/>
                      <a:pt x="49537" y="19444"/>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Freeform: Shape 33">
                <a:extLst>
                  <a:ext uri="{FF2B5EF4-FFF2-40B4-BE49-F238E27FC236}">
                    <a16:creationId xmlns:a16="http://schemas.microsoft.com/office/drawing/2014/main" id="{7F985614-8E76-AE49-A676-4611DB9DCA00}"/>
                  </a:ext>
                </a:extLst>
              </p:cNvPr>
              <p:cNvSpPr/>
              <p:nvPr/>
            </p:nvSpPr>
            <p:spPr>
              <a:xfrm>
                <a:off x="9632172" y="2719437"/>
                <a:ext cx="123829" cy="19430"/>
              </a:xfrm>
              <a:custGeom>
                <a:avLst/>
                <a:gdLst>
                  <a:gd name="connsiteX0" fmla="*/ 0 w 123829"/>
                  <a:gd name="connsiteY0" fmla="*/ 0 h 19430"/>
                  <a:gd name="connsiteX1" fmla="*/ 123829 w 123829"/>
                  <a:gd name="connsiteY1" fmla="*/ 1830 h 19430"/>
                </a:gdLst>
                <a:ahLst/>
                <a:cxnLst>
                  <a:cxn ang="0">
                    <a:pos x="connsiteX0" y="connsiteY0"/>
                  </a:cxn>
                  <a:cxn ang="0">
                    <a:pos x="connsiteX1" y="connsiteY1"/>
                  </a:cxn>
                </a:cxnLst>
                <a:rect l="l" t="t" r="r" b="b"/>
                <a:pathLst>
                  <a:path w="123829" h="19430">
                    <a:moveTo>
                      <a:pt x="0" y="0"/>
                    </a:moveTo>
                    <a:cubicBezTo>
                      <a:pt x="0" y="0"/>
                      <a:pt x="61915" y="42471"/>
                      <a:pt x="123829" y="1830"/>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4BC89F03-75C5-8CA9-F88C-DE56523A101C}"/>
                  </a:ext>
                </a:extLst>
              </p:cNvPr>
              <p:cNvSpPr/>
              <p:nvPr/>
            </p:nvSpPr>
            <p:spPr>
              <a:xfrm>
                <a:off x="9756001" y="2564986"/>
                <a:ext cx="61914" cy="12931"/>
              </a:xfrm>
              <a:custGeom>
                <a:avLst/>
                <a:gdLst>
                  <a:gd name="connsiteX0" fmla="*/ 0 w 61914"/>
                  <a:gd name="connsiteY0" fmla="*/ 12931 h 12931"/>
                  <a:gd name="connsiteX1" fmla="*/ 61915 w 61914"/>
                  <a:gd name="connsiteY1" fmla="*/ 9348 h 12931"/>
                </a:gdLst>
                <a:ahLst/>
                <a:cxnLst>
                  <a:cxn ang="0">
                    <a:pos x="connsiteX0" y="connsiteY0"/>
                  </a:cxn>
                  <a:cxn ang="0">
                    <a:pos x="connsiteX1" y="connsiteY1"/>
                  </a:cxn>
                </a:cxnLst>
                <a:rect l="l" t="t" r="r" b="b"/>
                <a:pathLst>
                  <a:path w="61914" h="12931">
                    <a:moveTo>
                      <a:pt x="0" y="12931"/>
                    </a:moveTo>
                    <a:cubicBezTo>
                      <a:pt x="0" y="12931"/>
                      <a:pt x="15860" y="-13604"/>
                      <a:pt x="61915" y="9348"/>
                    </a:cubicBezTo>
                  </a:path>
                </a:pathLst>
              </a:custGeom>
              <a:noFill/>
              <a:ln w="1524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5B4E89BD-5B63-C163-7CF2-22AEF1620184}"/>
                  </a:ext>
                </a:extLst>
              </p:cNvPr>
              <p:cNvSpPr/>
              <p:nvPr/>
            </p:nvSpPr>
            <p:spPr>
              <a:xfrm>
                <a:off x="9605637" y="2539183"/>
                <a:ext cx="26534" cy="45749"/>
              </a:xfrm>
              <a:custGeom>
                <a:avLst/>
                <a:gdLst>
                  <a:gd name="connsiteX0" fmla="*/ 26535 w 26534"/>
                  <a:gd name="connsiteY0" fmla="*/ 22875 h 45749"/>
                  <a:gd name="connsiteX1" fmla="*/ 13267 w 26534"/>
                  <a:gd name="connsiteY1" fmla="*/ 45750 h 45749"/>
                  <a:gd name="connsiteX2" fmla="*/ 0 w 26534"/>
                  <a:gd name="connsiteY2" fmla="*/ 22875 h 45749"/>
                  <a:gd name="connsiteX3" fmla="*/ 13267 w 26534"/>
                  <a:gd name="connsiteY3" fmla="*/ 0 h 45749"/>
                  <a:gd name="connsiteX4" fmla="*/ 26535 w 26534"/>
                  <a:gd name="connsiteY4" fmla="*/ 22875 h 4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4" h="45749">
                    <a:moveTo>
                      <a:pt x="26535" y="22875"/>
                    </a:moveTo>
                    <a:cubicBezTo>
                      <a:pt x="26535" y="35608"/>
                      <a:pt x="20588" y="45750"/>
                      <a:pt x="13267" y="45750"/>
                    </a:cubicBezTo>
                    <a:cubicBezTo>
                      <a:pt x="5947" y="45750"/>
                      <a:pt x="0" y="35456"/>
                      <a:pt x="0" y="22875"/>
                    </a:cubicBezTo>
                    <a:cubicBezTo>
                      <a:pt x="0" y="10294"/>
                      <a:pt x="5947" y="0"/>
                      <a:pt x="13267" y="0"/>
                    </a:cubicBezTo>
                    <a:cubicBezTo>
                      <a:pt x="20588" y="0"/>
                      <a:pt x="26535" y="10217"/>
                      <a:pt x="26535" y="22875"/>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CD8FCF2B-0B65-E57F-B372-5CB6A49A9A9C}"/>
                  </a:ext>
                </a:extLst>
              </p:cNvPr>
              <p:cNvSpPr/>
              <p:nvPr/>
            </p:nvSpPr>
            <p:spPr>
              <a:xfrm>
                <a:off x="9575594" y="2466901"/>
                <a:ext cx="68624" cy="22643"/>
              </a:xfrm>
              <a:custGeom>
                <a:avLst/>
                <a:gdLst>
                  <a:gd name="connsiteX0" fmla="*/ 0 w 68624"/>
                  <a:gd name="connsiteY0" fmla="*/ 22643 h 22643"/>
                  <a:gd name="connsiteX1" fmla="*/ 68625 w 68624"/>
                  <a:gd name="connsiteY1" fmla="*/ 4953 h 22643"/>
                </a:gdLst>
                <a:ahLst/>
                <a:cxnLst>
                  <a:cxn ang="0">
                    <a:pos x="connsiteX0" y="connsiteY0"/>
                  </a:cxn>
                  <a:cxn ang="0">
                    <a:pos x="connsiteX1" y="connsiteY1"/>
                  </a:cxn>
                </a:cxnLst>
                <a:rect l="l" t="t" r="r" b="b"/>
                <a:pathLst>
                  <a:path w="68624" h="22643">
                    <a:moveTo>
                      <a:pt x="0" y="22643"/>
                    </a:moveTo>
                    <a:cubicBezTo>
                      <a:pt x="0" y="22643"/>
                      <a:pt x="15936" y="-12737"/>
                      <a:pt x="68625" y="4953"/>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30A7BAB4-7E82-C930-EF86-54BFD2FF6631}"/>
                  </a:ext>
                </a:extLst>
              </p:cNvPr>
              <p:cNvSpPr/>
              <p:nvPr/>
            </p:nvSpPr>
            <p:spPr>
              <a:xfrm>
                <a:off x="9732974" y="2477908"/>
                <a:ext cx="104385" cy="22616"/>
              </a:xfrm>
              <a:custGeom>
                <a:avLst/>
                <a:gdLst>
                  <a:gd name="connsiteX0" fmla="*/ 0 w 104385"/>
                  <a:gd name="connsiteY0" fmla="*/ 8510 h 22616"/>
                  <a:gd name="connsiteX1" fmla="*/ 104386 w 104385"/>
                  <a:gd name="connsiteY1" fmla="*/ 22616 h 22616"/>
                </a:gdLst>
                <a:ahLst/>
                <a:cxnLst>
                  <a:cxn ang="0">
                    <a:pos x="connsiteX0" y="connsiteY0"/>
                  </a:cxn>
                  <a:cxn ang="0">
                    <a:pos x="connsiteX1" y="connsiteY1"/>
                  </a:cxn>
                </a:cxnLst>
                <a:rect l="l" t="t" r="r" b="b"/>
                <a:pathLst>
                  <a:path w="104385" h="22616">
                    <a:moveTo>
                      <a:pt x="0" y="8510"/>
                    </a:moveTo>
                    <a:cubicBezTo>
                      <a:pt x="0" y="8510"/>
                      <a:pt x="49562" y="-18025"/>
                      <a:pt x="104386" y="22616"/>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31AA572D-B340-3A97-E484-EDE9A189DF47}"/>
                  </a:ext>
                </a:extLst>
              </p:cNvPr>
              <p:cNvSpPr/>
              <p:nvPr/>
            </p:nvSpPr>
            <p:spPr>
              <a:xfrm>
                <a:off x="9520161" y="2200634"/>
                <a:ext cx="449568" cy="341674"/>
              </a:xfrm>
              <a:custGeom>
                <a:avLst/>
                <a:gdLst>
                  <a:gd name="connsiteX0" fmla="*/ 191768 w 449568"/>
                  <a:gd name="connsiteY0" fmla="*/ 3660 h 341674"/>
                  <a:gd name="connsiteX1" fmla="*/ 6710 w 449568"/>
                  <a:gd name="connsiteY1" fmla="*/ 182618 h 341674"/>
                  <a:gd name="connsiteX2" fmla="*/ 0 w 449568"/>
                  <a:gd name="connsiteY2" fmla="*/ 231875 h 341674"/>
                  <a:gd name="connsiteX3" fmla="*/ 124363 w 449568"/>
                  <a:gd name="connsiteY3" fmla="*/ 109876 h 341674"/>
                  <a:gd name="connsiteX4" fmla="*/ 340150 w 449568"/>
                  <a:gd name="connsiteY4" fmla="*/ 159438 h 341674"/>
                  <a:gd name="connsiteX5" fmla="*/ 373776 w 449568"/>
                  <a:gd name="connsiteY5" fmla="*/ 283268 h 341674"/>
                  <a:gd name="connsiteX6" fmla="*/ 438054 w 449568"/>
                  <a:gd name="connsiteY6" fmla="*/ 341675 h 341674"/>
                  <a:gd name="connsiteX7" fmla="*/ 449568 w 449568"/>
                  <a:gd name="connsiteY7" fmla="*/ 252158 h 341674"/>
                  <a:gd name="connsiteX8" fmla="*/ 407097 w 449568"/>
                  <a:gd name="connsiteY8" fmla="*/ 85323 h 341674"/>
                  <a:gd name="connsiteX9" fmla="*/ 191768 w 449568"/>
                  <a:gd name="connsiteY9" fmla="*/ 3660 h 34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68" h="341674">
                    <a:moveTo>
                      <a:pt x="191768" y="3660"/>
                    </a:moveTo>
                    <a:cubicBezTo>
                      <a:pt x="76631" y="23485"/>
                      <a:pt x="24934" y="109800"/>
                      <a:pt x="6710" y="182618"/>
                    </a:cubicBezTo>
                    <a:cubicBezTo>
                      <a:pt x="2897" y="198783"/>
                      <a:pt x="656" y="215276"/>
                      <a:pt x="0" y="231875"/>
                    </a:cubicBezTo>
                    <a:cubicBezTo>
                      <a:pt x="5947" y="213347"/>
                      <a:pt x="36829" y="132064"/>
                      <a:pt x="124363" y="109876"/>
                    </a:cubicBezTo>
                    <a:cubicBezTo>
                      <a:pt x="223488" y="85171"/>
                      <a:pt x="310107" y="116967"/>
                      <a:pt x="340150" y="159438"/>
                    </a:cubicBezTo>
                    <a:cubicBezTo>
                      <a:pt x="370192" y="201909"/>
                      <a:pt x="363025" y="256733"/>
                      <a:pt x="373776" y="283268"/>
                    </a:cubicBezTo>
                    <a:cubicBezTo>
                      <a:pt x="380486" y="300042"/>
                      <a:pt x="414188" y="325357"/>
                      <a:pt x="438054" y="341675"/>
                    </a:cubicBezTo>
                    <a:cubicBezTo>
                      <a:pt x="443544" y="309116"/>
                      <a:pt x="449568" y="252158"/>
                      <a:pt x="449568" y="252158"/>
                    </a:cubicBezTo>
                    <a:cubicBezTo>
                      <a:pt x="449568" y="252158"/>
                      <a:pt x="446518" y="146018"/>
                      <a:pt x="407097" y="85323"/>
                    </a:cubicBezTo>
                    <a:cubicBezTo>
                      <a:pt x="367676" y="24629"/>
                      <a:pt x="284564" y="-12124"/>
                      <a:pt x="191768" y="3660"/>
                    </a:cubicBezTo>
                    <a:close/>
                  </a:path>
                </a:pathLst>
              </a:custGeom>
              <a:solidFill>
                <a:srgbClr val="263238"/>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830CD5AC-6D32-373F-BCB7-DC3EE196A54A}"/>
                  </a:ext>
                </a:extLst>
              </p:cNvPr>
              <p:cNvSpPr/>
              <p:nvPr/>
            </p:nvSpPr>
            <p:spPr>
              <a:xfrm>
                <a:off x="9863895" y="2227779"/>
                <a:ext cx="126918" cy="265501"/>
              </a:xfrm>
              <a:custGeom>
                <a:avLst/>
                <a:gdLst>
                  <a:gd name="connsiteX0" fmla="*/ 76021 w 126918"/>
                  <a:gd name="connsiteY0" fmla="*/ 244075 h 265501"/>
                  <a:gd name="connsiteX1" fmla="*/ 58331 w 126918"/>
                  <a:gd name="connsiteY1" fmla="*/ 88450 h 265501"/>
                  <a:gd name="connsiteX2" fmla="*/ 0 w 126918"/>
                  <a:gd name="connsiteY2" fmla="*/ 0 h 265501"/>
                  <a:gd name="connsiteX3" fmla="*/ 100802 w 126918"/>
                  <a:gd name="connsiteY3" fmla="*/ 76250 h 265501"/>
                  <a:gd name="connsiteX4" fmla="*/ 123677 w 126918"/>
                  <a:gd name="connsiteY4" fmla="*/ 265502 h 265501"/>
                  <a:gd name="connsiteX5" fmla="*/ 68853 w 126918"/>
                  <a:gd name="connsiteY5" fmla="*/ 256657 h 26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918" h="265501">
                    <a:moveTo>
                      <a:pt x="76021" y="244075"/>
                    </a:moveTo>
                    <a:cubicBezTo>
                      <a:pt x="76021" y="244075"/>
                      <a:pt x="84866" y="150364"/>
                      <a:pt x="58331" y="88450"/>
                    </a:cubicBezTo>
                    <a:cubicBezTo>
                      <a:pt x="31796" y="26535"/>
                      <a:pt x="0" y="0"/>
                      <a:pt x="0" y="0"/>
                    </a:cubicBezTo>
                    <a:cubicBezTo>
                      <a:pt x="0" y="0"/>
                      <a:pt x="74267" y="38964"/>
                      <a:pt x="100802" y="76250"/>
                    </a:cubicBezTo>
                    <a:cubicBezTo>
                      <a:pt x="127337" y="113536"/>
                      <a:pt x="130845" y="203587"/>
                      <a:pt x="123677" y="265502"/>
                    </a:cubicBezTo>
                    <a:lnTo>
                      <a:pt x="68853" y="256657"/>
                    </a:ln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856E071C-B5B8-B8DD-FAC3-9279E8084C5C}"/>
                  </a:ext>
                </a:extLst>
              </p:cNvPr>
              <p:cNvSpPr/>
              <p:nvPr/>
            </p:nvSpPr>
            <p:spPr>
              <a:xfrm>
                <a:off x="9873060" y="2446911"/>
                <a:ext cx="140866" cy="208484"/>
              </a:xfrm>
              <a:custGeom>
                <a:avLst/>
                <a:gdLst>
                  <a:gd name="connsiteX0" fmla="*/ 138149 w 140866"/>
                  <a:gd name="connsiteY0" fmla="*/ 116900 h 208484"/>
                  <a:gd name="connsiteX1" fmla="*/ 51072 w 140866"/>
                  <a:gd name="connsiteY1" fmla="*/ 207713 h 208484"/>
                  <a:gd name="connsiteX2" fmla="*/ 2729 w 140866"/>
                  <a:gd name="connsiteY2" fmla="*/ 91585 h 208484"/>
                  <a:gd name="connsiteX3" fmla="*/ 89730 w 140866"/>
                  <a:gd name="connsiteY3" fmla="*/ 771 h 208484"/>
                  <a:gd name="connsiteX4" fmla="*/ 138149 w 140866"/>
                  <a:gd name="connsiteY4" fmla="*/ 116900 h 208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66" h="208484">
                    <a:moveTo>
                      <a:pt x="138149" y="116900"/>
                    </a:moveTo>
                    <a:cubicBezTo>
                      <a:pt x="127474" y="174011"/>
                      <a:pt x="88510" y="214652"/>
                      <a:pt x="51072" y="207713"/>
                    </a:cubicBezTo>
                    <a:cubicBezTo>
                      <a:pt x="13633" y="200774"/>
                      <a:pt x="-7946" y="148696"/>
                      <a:pt x="2729" y="91585"/>
                    </a:cubicBezTo>
                    <a:cubicBezTo>
                      <a:pt x="13404" y="34474"/>
                      <a:pt x="52368" y="-6167"/>
                      <a:pt x="89730" y="771"/>
                    </a:cubicBezTo>
                    <a:cubicBezTo>
                      <a:pt x="127092" y="7710"/>
                      <a:pt x="148824" y="59789"/>
                      <a:pt x="138149" y="116900"/>
                    </a:cubicBezTo>
                    <a:close/>
                  </a:path>
                </a:pathLst>
              </a:custGeom>
              <a:solidFill>
                <a:srgbClr val="AD5941"/>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BC4332EB-3045-380A-944F-1AC7D46544A4}"/>
                  </a:ext>
                </a:extLst>
              </p:cNvPr>
              <p:cNvSpPr/>
              <p:nvPr/>
            </p:nvSpPr>
            <p:spPr>
              <a:xfrm rot="-4765201">
                <a:off x="9873272" y="2509322"/>
                <a:ext cx="159666" cy="104462"/>
              </a:xfrm>
              <a:custGeom>
                <a:avLst/>
                <a:gdLst>
                  <a:gd name="connsiteX0" fmla="*/ 159667 w 159666"/>
                  <a:gd name="connsiteY0" fmla="*/ 52231 h 104462"/>
                  <a:gd name="connsiteX1" fmla="*/ 79833 w 159666"/>
                  <a:gd name="connsiteY1" fmla="*/ 104462 h 104462"/>
                  <a:gd name="connsiteX2" fmla="*/ 0 w 159666"/>
                  <a:gd name="connsiteY2" fmla="*/ 52231 h 104462"/>
                  <a:gd name="connsiteX3" fmla="*/ 79833 w 159666"/>
                  <a:gd name="connsiteY3" fmla="*/ 0 h 104462"/>
                  <a:gd name="connsiteX4" fmla="*/ 159667 w 159666"/>
                  <a:gd name="connsiteY4" fmla="*/ 52231 h 10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66" h="104462">
                    <a:moveTo>
                      <a:pt x="159667" y="52231"/>
                    </a:moveTo>
                    <a:cubicBezTo>
                      <a:pt x="159667" y="81077"/>
                      <a:pt x="123924" y="104462"/>
                      <a:pt x="79833" y="104462"/>
                    </a:cubicBezTo>
                    <a:cubicBezTo>
                      <a:pt x="35743" y="104462"/>
                      <a:pt x="0" y="81077"/>
                      <a:pt x="0" y="52231"/>
                    </a:cubicBezTo>
                    <a:cubicBezTo>
                      <a:pt x="0" y="23385"/>
                      <a:pt x="35743" y="0"/>
                      <a:pt x="79833" y="0"/>
                    </a:cubicBezTo>
                    <a:cubicBezTo>
                      <a:pt x="123924" y="0"/>
                      <a:pt x="159667" y="23385"/>
                      <a:pt x="159667" y="52231"/>
                    </a:cubicBez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Freeform: Shape 44">
                <a:extLst>
                  <a:ext uri="{FF2B5EF4-FFF2-40B4-BE49-F238E27FC236}">
                    <a16:creationId xmlns:a16="http://schemas.microsoft.com/office/drawing/2014/main" id="{8AE3C70D-CC48-8E2D-2618-72EC5BB530B5}"/>
                  </a:ext>
                </a:extLst>
              </p:cNvPr>
              <p:cNvSpPr/>
              <p:nvPr/>
            </p:nvSpPr>
            <p:spPr>
              <a:xfrm>
                <a:off x="9072009" y="2923252"/>
                <a:ext cx="545522" cy="880836"/>
              </a:xfrm>
              <a:custGeom>
                <a:avLst/>
                <a:gdLst>
                  <a:gd name="connsiteX0" fmla="*/ 500154 w 545522"/>
                  <a:gd name="connsiteY0" fmla="*/ 640726 h 880836"/>
                  <a:gd name="connsiteX1" fmla="*/ 539956 w 545522"/>
                  <a:gd name="connsiteY1" fmla="*/ 880836 h 880836"/>
                  <a:gd name="connsiteX2" fmla="*/ 409188 w 545522"/>
                  <a:gd name="connsiteY2" fmla="*/ 880836 h 880836"/>
                  <a:gd name="connsiteX3" fmla="*/ 334997 w 545522"/>
                  <a:gd name="connsiteY3" fmla="*/ 612743 h 880836"/>
                  <a:gd name="connsiteX4" fmla="*/ 306175 w 545522"/>
                  <a:gd name="connsiteY4" fmla="*/ 527572 h 880836"/>
                  <a:gd name="connsiteX5" fmla="*/ 157869 w 545522"/>
                  <a:gd name="connsiteY5" fmla="*/ 840195 h 880836"/>
                  <a:gd name="connsiteX6" fmla="*/ 28245 w 545522"/>
                  <a:gd name="connsiteY6" fmla="*/ 823420 h 880836"/>
                  <a:gd name="connsiteX7" fmla="*/ 2015 w 545522"/>
                  <a:gd name="connsiteY7" fmla="*/ 756397 h 880836"/>
                  <a:gd name="connsiteX8" fmla="*/ 226951 w 545522"/>
                  <a:gd name="connsiteY8" fmla="*/ 222649 h 880836"/>
                  <a:gd name="connsiteX9" fmla="*/ 267669 w 545522"/>
                  <a:gd name="connsiteY9" fmla="*/ 122076 h 880836"/>
                  <a:gd name="connsiteX10" fmla="*/ 286807 w 545522"/>
                  <a:gd name="connsiteY10" fmla="*/ 62296 h 880836"/>
                  <a:gd name="connsiteX11" fmla="*/ 462182 w 545522"/>
                  <a:gd name="connsiteY11" fmla="*/ 18147 h 880836"/>
                  <a:gd name="connsiteX12" fmla="*/ 545523 w 545522"/>
                  <a:gd name="connsiteY12" fmla="*/ 0 h 880836"/>
                  <a:gd name="connsiteX13" fmla="*/ 478575 w 545522"/>
                  <a:gd name="connsiteY13" fmla="*/ 363787 h 880836"/>
                  <a:gd name="connsiteX14" fmla="*/ 500154 w 545522"/>
                  <a:gd name="connsiteY14" fmla="*/ 640650 h 880836"/>
                  <a:gd name="connsiteX15" fmla="*/ 500154 w 545522"/>
                  <a:gd name="connsiteY15" fmla="*/ 640726 h 8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22" h="880836">
                    <a:moveTo>
                      <a:pt x="500154" y="640726"/>
                    </a:moveTo>
                    <a:cubicBezTo>
                      <a:pt x="517997" y="767301"/>
                      <a:pt x="539956" y="880836"/>
                      <a:pt x="539956" y="880836"/>
                    </a:cubicBezTo>
                    <a:lnTo>
                      <a:pt x="409188" y="880836"/>
                    </a:lnTo>
                    <a:cubicBezTo>
                      <a:pt x="409188" y="880836"/>
                      <a:pt x="375715" y="708436"/>
                      <a:pt x="334997" y="612743"/>
                    </a:cubicBezTo>
                    <a:cubicBezTo>
                      <a:pt x="312122" y="558300"/>
                      <a:pt x="306556" y="536493"/>
                      <a:pt x="306175" y="527572"/>
                    </a:cubicBezTo>
                    <a:cubicBezTo>
                      <a:pt x="288409" y="569890"/>
                      <a:pt x="177694" y="831351"/>
                      <a:pt x="157869" y="840195"/>
                    </a:cubicBezTo>
                    <a:cubicBezTo>
                      <a:pt x="136291" y="849727"/>
                      <a:pt x="57296" y="832571"/>
                      <a:pt x="28245" y="823420"/>
                    </a:cubicBezTo>
                    <a:cubicBezTo>
                      <a:pt x="-806" y="814270"/>
                      <a:pt x="-2789" y="773172"/>
                      <a:pt x="2015" y="756397"/>
                    </a:cubicBezTo>
                    <a:cubicBezTo>
                      <a:pt x="6819" y="739622"/>
                      <a:pt x="207889" y="253683"/>
                      <a:pt x="226951" y="222649"/>
                    </a:cubicBezTo>
                    <a:cubicBezTo>
                      <a:pt x="244824" y="191028"/>
                      <a:pt x="258511" y="157219"/>
                      <a:pt x="267669" y="122076"/>
                    </a:cubicBezTo>
                    <a:cubicBezTo>
                      <a:pt x="270032" y="107741"/>
                      <a:pt x="265229" y="74191"/>
                      <a:pt x="286807" y="62296"/>
                    </a:cubicBezTo>
                    <a:cubicBezTo>
                      <a:pt x="299846" y="55052"/>
                      <a:pt x="391498" y="33855"/>
                      <a:pt x="462182" y="18147"/>
                    </a:cubicBezTo>
                    <a:cubicBezTo>
                      <a:pt x="508389" y="7854"/>
                      <a:pt x="545523" y="0"/>
                      <a:pt x="545523" y="0"/>
                    </a:cubicBezTo>
                    <a:cubicBezTo>
                      <a:pt x="545523" y="0"/>
                      <a:pt x="488335" y="212965"/>
                      <a:pt x="478575" y="363787"/>
                    </a:cubicBezTo>
                    <a:cubicBezTo>
                      <a:pt x="474382" y="430658"/>
                      <a:pt x="486200" y="539848"/>
                      <a:pt x="500154" y="640650"/>
                    </a:cubicBezTo>
                    <a:cubicBezTo>
                      <a:pt x="500230" y="640650"/>
                      <a:pt x="500230" y="640650"/>
                      <a:pt x="500154" y="640726"/>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Freeform: Shape 45">
                <a:extLst>
                  <a:ext uri="{FF2B5EF4-FFF2-40B4-BE49-F238E27FC236}">
                    <a16:creationId xmlns:a16="http://schemas.microsoft.com/office/drawing/2014/main" id="{BC2D4D95-10E3-2847-7974-EE420AECA626}"/>
                  </a:ext>
                </a:extLst>
              </p:cNvPr>
              <p:cNvSpPr/>
              <p:nvPr/>
            </p:nvSpPr>
            <p:spPr>
              <a:xfrm>
                <a:off x="9479001" y="2923100"/>
                <a:ext cx="138683" cy="640802"/>
              </a:xfrm>
              <a:custGeom>
                <a:avLst/>
                <a:gdLst>
                  <a:gd name="connsiteX0" fmla="*/ 93162 w 138683"/>
                  <a:gd name="connsiteY0" fmla="*/ 640803 h 640802"/>
                  <a:gd name="connsiteX1" fmla="*/ 976 w 138683"/>
                  <a:gd name="connsiteY1" fmla="*/ 376521 h 640802"/>
                  <a:gd name="connsiteX2" fmla="*/ 55342 w 138683"/>
                  <a:gd name="connsiteY2" fmla="*/ 18147 h 640802"/>
                  <a:gd name="connsiteX3" fmla="*/ 138683 w 138683"/>
                  <a:gd name="connsiteY3" fmla="*/ 0 h 640802"/>
                  <a:gd name="connsiteX4" fmla="*/ 71583 w 138683"/>
                  <a:gd name="connsiteY4" fmla="*/ 363940 h 640802"/>
                  <a:gd name="connsiteX5" fmla="*/ 93162 w 138683"/>
                  <a:gd name="connsiteY5" fmla="*/ 640803 h 64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83" h="640802">
                    <a:moveTo>
                      <a:pt x="93162" y="640803"/>
                    </a:moveTo>
                    <a:cubicBezTo>
                      <a:pt x="76692" y="613734"/>
                      <a:pt x="9897" y="497529"/>
                      <a:pt x="976" y="376521"/>
                    </a:cubicBezTo>
                    <a:cubicBezTo>
                      <a:pt x="-7030" y="267942"/>
                      <a:pt x="36280" y="89746"/>
                      <a:pt x="55342" y="18147"/>
                    </a:cubicBezTo>
                    <a:cubicBezTo>
                      <a:pt x="101549" y="7854"/>
                      <a:pt x="138683" y="0"/>
                      <a:pt x="138683" y="0"/>
                    </a:cubicBezTo>
                    <a:cubicBezTo>
                      <a:pt x="138683" y="0"/>
                      <a:pt x="81343" y="213118"/>
                      <a:pt x="71583" y="363940"/>
                    </a:cubicBezTo>
                    <a:cubicBezTo>
                      <a:pt x="67390" y="430811"/>
                      <a:pt x="78903" y="540000"/>
                      <a:pt x="93162" y="640803"/>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Freeform: Shape 46">
                <a:extLst>
                  <a:ext uri="{FF2B5EF4-FFF2-40B4-BE49-F238E27FC236}">
                    <a16:creationId xmlns:a16="http://schemas.microsoft.com/office/drawing/2014/main" id="{55B3C516-9955-04C6-ADB8-AB6D6DABBB64}"/>
                  </a:ext>
                </a:extLst>
              </p:cNvPr>
              <p:cNvSpPr/>
              <p:nvPr/>
            </p:nvSpPr>
            <p:spPr>
              <a:xfrm>
                <a:off x="9396636" y="3160160"/>
                <a:ext cx="10369" cy="39802"/>
              </a:xfrm>
              <a:custGeom>
                <a:avLst/>
                <a:gdLst>
                  <a:gd name="connsiteX0" fmla="*/ 0 w 10369"/>
                  <a:gd name="connsiteY0" fmla="*/ 39802 h 39802"/>
                  <a:gd name="connsiteX1" fmla="*/ 10370 w 10369"/>
                  <a:gd name="connsiteY1" fmla="*/ 0 h 39802"/>
                </a:gdLst>
                <a:ahLst/>
                <a:cxnLst>
                  <a:cxn ang="0">
                    <a:pos x="connsiteX0" y="connsiteY0"/>
                  </a:cxn>
                  <a:cxn ang="0">
                    <a:pos x="connsiteX1" y="connsiteY1"/>
                  </a:cxn>
                </a:cxnLst>
                <a:rect l="l" t="t" r="r" b="b"/>
                <a:pathLst>
                  <a:path w="10369" h="39802">
                    <a:moveTo>
                      <a:pt x="0" y="39802"/>
                    </a:moveTo>
                    <a:cubicBezTo>
                      <a:pt x="5947" y="13954"/>
                      <a:pt x="10370" y="0"/>
                      <a:pt x="1037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Freeform: Shape 47">
                <a:extLst>
                  <a:ext uri="{FF2B5EF4-FFF2-40B4-BE49-F238E27FC236}">
                    <a16:creationId xmlns:a16="http://schemas.microsoft.com/office/drawing/2014/main" id="{0553E950-F46F-F955-C251-3FCD95EB3978}"/>
                  </a:ext>
                </a:extLst>
              </p:cNvPr>
              <p:cNvSpPr/>
              <p:nvPr/>
            </p:nvSpPr>
            <p:spPr>
              <a:xfrm>
                <a:off x="9373506" y="3240070"/>
                <a:ext cx="14819" cy="204959"/>
              </a:xfrm>
              <a:custGeom>
                <a:avLst/>
                <a:gdLst>
                  <a:gd name="connsiteX0" fmla="*/ 7194 w 14819"/>
                  <a:gd name="connsiteY0" fmla="*/ 204959 h 204959"/>
                  <a:gd name="connsiteX1" fmla="*/ 4754 w 14819"/>
                  <a:gd name="connsiteY1" fmla="*/ 63745 h 204959"/>
                  <a:gd name="connsiteX2" fmla="*/ 14819 w 14819"/>
                  <a:gd name="connsiteY2" fmla="*/ 0 h 204959"/>
                </a:gdLst>
                <a:ahLst/>
                <a:cxnLst>
                  <a:cxn ang="0">
                    <a:pos x="connsiteX0" y="connsiteY0"/>
                  </a:cxn>
                  <a:cxn ang="0">
                    <a:pos x="connsiteX1" y="connsiteY1"/>
                  </a:cxn>
                  <a:cxn ang="0">
                    <a:pos x="connsiteX2" y="connsiteY2"/>
                  </a:cxn>
                </a:cxnLst>
                <a:rect l="l" t="t" r="r" b="b"/>
                <a:pathLst>
                  <a:path w="14819" h="204959">
                    <a:moveTo>
                      <a:pt x="7194" y="204959"/>
                    </a:moveTo>
                    <a:cubicBezTo>
                      <a:pt x="7194" y="204959"/>
                      <a:pt x="-7217" y="154634"/>
                      <a:pt x="4754" y="63745"/>
                    </a:cubicBezTo>
                    <a:cubicBezTo>
                      <a:pt x="7957" y="39726"/>
                      <a:pt x="11388" y="18376"/>
                      <a:pt x="14819"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Freeform: Shape 48">
                <a:extLst>
                  <a:ext uri="{FF2B5EF4-FFF2-40B4-BE49-F238E27FC236}">
                    <a16:creationId xmlns:a16="http://schemas.microsoft.com/office/drawing/2014/main" id="{0FDB4414-21EB-6B82-B937-1131CEC6E50D}"/>
                  </a:ext>
                </a:extLst>
              </p:cNvPr>
              <p:cNvSpPr/>
              <p:nvPr/>
            </p:nvSpPr>
            <p:spPr>
              <a:xfrm>
                <a:off x="9776518" y="2924853"/>
                <a:ext cx="748429" cy="879235"/>
              </a:xfrm>
              <a:custGeom>
                <a:avLst/>
                <a:gdLst>
                  <a:gd name="connsiteX0" fmla="*/ 657343 w 748429"/>
                  <a:gd name="connsiteY0" fmla="*/ 541144 h 879235"/>
                  <a:gd name="connsiteX1" fmla="*/ 327029 w 748429"/>
                  <a:gd name="connsiteY1" fmla="*/ 367219 h 879235"/>
                  <a:gd name="connsiteX2" fmla="*/ 238427 w 748429"/>
                  <a:gd name="connsiteY2" fmla="*/ 570500 h 879235"/>
                  <a:gd name="connsiteX3" fmla="*/ 305451 w 748429"/>
                  <a:gd name="connsiteY3" fmla="*/ 879235 h 879235"/>
                  <a:gd name="connsiteX4" fmla="*/ 11051 w 748429"/>
                  <a:gd name="connsiteY4" fmla="*/ 879235 h 879235"/>
                  <a:gd name="connsiteX5" fmla="*/ 300 w 748429"/>
                  <a:gd name="connsiteY5" fmla="*/ 677326 h 879235"/>
                  <a:gd name="connsiteX6" fmla="*/ 3883 w 748429"/>
                  <a:gd name="connsiteY6" fmla="*/ 533748 h 879235"/>
                  <a:gd name="connsiteX7" fmla="*/ 63663 w 748429"/>
                  <a:gd name="connsiteY7" fmla="*/ 0 h 879235"/>
                  <a:gd name="connsiteX8" fmla="*/ 111624 w 748429"/>
                  <a:gd name="connsiteY8" fmla="*/ 4880 h 879235"/>
                  <a:gd name="connsiteX9" fmla="*/ 146470 w 748429"/>
                  <a:gd name="connsiteY9" fmla="*/ 16851 h 879235"/>
                  <a:gd name="connsiteX10" fmla="*/ 362943 w 748429"/>
                  <a:gd name="connsiteY10" fmla="*/ 105301 h 879235"/>
                  <a:gd name="connsiteX11" fmla="*/ 568817 w 748429"/>
                  <a:gd name="connsiteY11" fmla="*/ 237670 h 879235"/>
                  <a:gd name="connsiteX12" fmla="*/ 743505 w 748429"/>
                  <a:gd name="connsiteY12" fmla="*/ 421432 h 879235"/>
                  <a:gd name="connsiteX13" fmla="*/ 657343 w 748429"/>
                  <a:gd name="connsiteY13" fmla="*/ 541144 h 87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8429" h="879235">
                    <a:moveTo>
                      <a:pt x="657343" y="541144"/>
                    </a:moveTo>
                    <a:cubicBezTo>
                      <a:pt x="602291" y="538704"/>
                      <a:pt x="327029" y="367219"/>
                      <a:pt x="327029" y="367219"/>
                    </a:cubicBezTo>
                    <a:cubicBezTo>
                      <a:pt x="327029" y="367219"/>
                      <a:pt x="240791" y="536188"/>
                      <a:pt x="238427" y="570500"/>
                    </a:cubicBezTo>
                    <a:cubicBezTo>
                      <a:pt x="236064" y="604813"/>
                      <a:pt x="305451" y="879235"/>
                      <a:pt x="305451" y="879235"/>
                    </a:cubicBezTo>
                    <a:lnTo>
                      <a:pt x="11051" y="879235"/>
                    </a:lnTo>
                    <a:cubicBezTo>
                      <a:pt x="11051" y="879235"/>
                      <a:pt x="2130" y="782932"/>
                      <a:pt x="300" y="677326"/>
                    </a:cubicBezTo>
                    <a:cubicBezTo>
                      <a:pt x="-539" y="628603"/>
                      <a:pt x="300" y="578201"/>
                      <a:pt x="3883" y="533748"/>
                    </a:cubicBezTo>
                    <a:cubicBezTo>
                      <a:pt x="15854" y="394135"/>
                      <a:pt x="63663" y="0"/>
                      <a:pt x="63663" y="0"/>
                    </a:cubicBezTo>
                    <a:lnTo>
                      <a:pt x="111624" y="4880"/>
                    </a:lnTo>
                    <a:cubicBezTo>
                      <a:pt x="111624" y="4880"/>
                      <a:pt x="125196" y="9455"/>
                      <a:pt x="146470" y="16851"/>
                    </a:cubicBezTo>
                    <a:cubicBezTo>
                      <a:pt x="203124" y="36524"/>
                      <a:pt x="314220" y="76784"/>
                      <a:pt x="362943" y="105301"/>
                    </a:cubicBezTo>
                    <a:cubicBezTo>
                      <a:pt x="429890" y="144493"/>
                      <a:pt x="523068" y="208238"/>
                      <a:pt x="568817" y="237670"/>
                    </a:cubicBezTo>
                    <a:cubicBezTo>
                      <a:pt x="614567" y="267103"/>
                      <a:pt x="722003" y="333211"/>
                      <a:pt x="743505" y="421432"/>
                    </a:cubicBezTo>
                    <a:cubicBezTo>
                      <a:pt x="765008" y="509653"/>
                      <a:pt x="712395" y="543584"/>
                      <a:pt x="657343" y="541144"/>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DE6CBBF1-7E00-23BC-CA91-BBFD999DA108}"/>
                  </a:ext>
                </a:extLst>
              </p:cNvPr>
              <p:cNvSpPr/>
              <p:nvPr/>
            </p:nvSpPr>
            <p:spPr>
              <a:xfrm>
                <a:off x="9776518" y="2924853"/>
                <a:ext cx="146470" cy="677325"/>
              </a:xfrm>
              <a:custGeom>
                <a:avLst/>
                <a:gdLst>
                  <a:gd name="connsiteX0" fmla="*/ 146470 w 146470"/>
                  <a:gd name="connsiteY0" fmla="*/ 16546 h 677325"/>
                  <a:gd name="connsiteX1" fmla="*/ 79828 w 146470"/>
                  <a:gd name="connsiteY1" fmla="*/ 461158 h 677325"/>
                  <a:gd name="connsiteX2" fmla="*/ 300 w 146470"/>
                  <a:gd name="connsiteY2" fmla="*/ 677326 h 677325"/>
                  <a:gd name="connsiteX3" fmla="*/ 3883 w 146470"/>
                  <a:gd name="connsiteY3" fmla="*/ 533748 h 677325"/>
                  <a:gd name="connsiteX4" fmla="*/ 63663 w 146470"/>
                  <a:gd name="connsiteY4" fmla="*/ 0 h 677325"/>
                  <a:gd name="connsiteX5" fmla="*/ 111624 w 146470"/>
                  <a:gd name="connsiteY5" fmla="*/ 4880 h 677325"/>
                  <a:gd name="connsiteX6" fmla="*/ 146470 w 146470"/>
                  <a:gd name="connsiteY6" fmla="*/ 16546 h 6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470" h="677325">
                    <a:moveTo>
                      <a:pt x="146470" y="16546"/>
                    </a:moveTo>
                    <a:cubicBezTo>
                      <a:pt x="139989" y="114603"/>
                      <a:pt x="120926" y="348156"/>
                      <a:pt x="79828" y="461158"/>
                    </a:cubicBezTo>
                    <a:cubicBezTo>
                      <a:pt x="40483" y="569204"/>
                      <a:pt x="12195" y="645378"/>
                      <a:pt x="300" y="677326"/>
                    </a:cubicBezTo>
                    <a:cubicBezTo>
                      <a:pt x="-539" y="628603"/>
                      <a:pt x="300" y="578201"/>
                      <a:pt x="3883" y="533748"/>
                    </a:cubicBezTo>
                    <a:cubicBezTo>
                      <a:pt x="15854" y="394135"/>
                      <a:pt x="63663" y="0"/>
                      <a:pt x="63663" y="0"/>
                    </a:cubicBezTo>
                    <a:lnTo>
                      <a:pt x="111624" y="4880"/>
                    </a:lnTo>
                    <a:cubicBezTo>
                      <a:pt x="111624" y="4880"/>
                      <a:pt x="125196" y="9150"/>
                      <a:pt x="146470" y="16546"/>
                    </a:cubicBezTo>
                    <a:close/>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Freeform: Shape 50">
                <a:extLst>
                  <a:ext uri="{FF2B5EF4-FFF2-40B4-BE49-F238E27FC236}">
                    <a16:creationId xmlns:a16="http://schemas.microsoft.com/office/drawing/2014/main" id="{CBA28FB4-CB02-977B-0254-CC1C1F4977DE}"/>
                  </a:ext>
                </a:extLst>
              </p:cNvPr>
              <p:cNvSpPr/>
              <p:nvPr/>
            </p:nvSpPr>
            <p:spPr>
              <a:xfrm>
                <a:off x="9993443" y="3257760"/>
                <a:ext cx="110104" cy="34236"/>
              </a:xfrm>
              <a:custGeom>
                <a:avLst/>
                <a:gdLst>
                  <a:gd name="connsiteX0" fmla="*/ 110104 w 110104"/>
                  <a:gd name="connsiteY0" fmla="*/ 34236 h 34236"/>
                  <a:gd name="connsiteX1" fmla="*/ 0 w 110104"/>
                  <a:gd name="connsiteY1" fmla="*/ 0 h 34236"/>
                </a:gdLst>
                <a:ahLst/>
                <a:cxnLst>
                  <a:cxn ang="0">
                    <a:pos x="connsiteX0" y="connsiteY0"/>
                  </a:cxn>
                  <a:cxn ang="0">
                    <a:pos x="connsiteX1" y="connsiteY1"/>
                  </a:cxn>
                </a:cxnLst>
                <a:rect l="l" t="t" r="r" b="b"/>
                <a:pathLst>
                  <a:path w="110104" h="34236">
                    <a:moveTo>
                      <a:pt x="110104" y="34236"/>
                    </a:moveTo>
                    <a:lnTo>
                      <a:pt x="0" y="0"/>
                    </a:lnTo>
                  </a:path>
                </a:pathLst>
              </a:custGeom>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EA036209-89F8-AFF0-1306-03E99D16099D}"/>
                  </a:ext>
                </a:extLst>
              </p:cNvPr>
              <p:cNvSpPr/>
              <p:nvPr/>
            </p:nvSpPr>
            <p:spPr>
              <a:xfrm>
                <a:off x="9946931" y="3183569"/>
                <a:ext cx="39344" cy="98667"/>
              </a:xfrm>
              <a:custGeom>
                <a:avLst/>
                <a:gdLst>
                  <a:gd name="connsiteX0" fmla="*/ 0 w 39344"/>
                  <a:gd name="connsiteY0" fmla="*/ 0 h 98667"/>
                  <a:gd name="connsiteX1" fmla="*/ 39345 w 39344"/>
                  <a:gd name="connsiteY1" fmla="*/ 98667 h 98667"/>
                </a:gdLst>
                <a:ahLst/>
                <a:cxnLst>
                  <a:cxn ang="0">
                    <a:pos x="connsiteX0" y="connsiteY0"/>
                  </a:cxn>
                  <a:cxn ang="0">
                    <a:pos x="connsiteX1" y="connsiteY1"/>
                  </a:cxn>
                </a:cxnLst>
                <a:rect l="l" t="t" r="r" b="b"/>
                <a:pathLst>
                  <a:path w="39344" h="98667">
                    <a:moveTo>
                      <a:pt x="0" y="0"/>
                    </a:moveTo>
                    <a:cubicBezTo>
                      <a:pt x="3202" y="36219"/>
                      <a:pt x="13191" y="76250"/>
                      <a:pt x="39345" y="98667"/>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29096742-3EDC-8978-3B9F-0455E9E2F31A}"/>
                  </a:ext>
                </a:extLst>
              </p:cNvPr>
              <p:cNvSpPr/>
              <p:nvPr/>
            </p:nvSpPr>
            <p:spPr>
              <a:xfrm>
                <a:off x="9945558" y="3108310"/>
                <a:ext cx="2363" cy="41327"/>
              </a:xfrm>
              <a:custGeom>
                <a:avLst/>
                <a:gdLst>
                  <a:gd name="connsiteX0" fmla="*/ 2364 w 2363"/>
                  <a:gd name="connsiteY0" fmla="*/ 0 h 41327"/>
                  <a:gd name="connsiteX1" fmla="*/ 0 w 2363"/>
                  <a:gd name="connsiteY1" fmla="*/ 41327 h 41327"/>
                </a:gdLst>
                <a:ahLst/>
                <a:cxnLst>
                  <a:cxn ang="0">
                    <a:pos x="connsiteX0" y="connsiteY0"/>
                  </a:cxn>
                  <a:cxn ang="0">
                    <a:pos x="connsiteX1" y="connsiteY1"/>
                  </a:cxn>
                </a:cxnLst>
                <a:rect l="l" t="t" r="r" b="b"/>
                <a:pathLst>
                  <a:path w="2363" h="41327">
                    <a:moveTo>
                      <a:pt x="2364" y="0"/>
                    </a:moveTo>
                    <a:cubicBezTo>
                      <a:pt x="824" y="13725"/>
                      <a:pt x="30" y="27519"/>
                      <a:pt x="0" y="41327"/>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8F70D056-7D7E-4DC1-8386-6C9B1683C417}"/>
                  </a:ext>
                </a:extLst>
              </p:cNvPr>
              <p:cNvSpPr/>
              <p:nvPr/>
            </p:nvSpPr>
            <p:spPr>
              <a:xfrm>
                <a:off x="9933968" y="3235647"/>
                <a:ext cx="57416" cy="66184"/>
              </a:xfrm>
              <a:custGeom>
                <a:avLst/>
                <a:gdLst>
                  <a:gd name="connsiteX0" fmla="*/ 0 w 57416"/>
                  <a:gd name="connsiteY0" fmla="*/ 0 h 66184"/>
                  <a:gd name="connsiteX1" fmla="*/ 57416 w 57416"/>
                  <a:gd name="connsiteY1" fmla="*/ 66185 h 66184"/>
                </a:gdLst>
                <a:ahLst/>
                <a:cxnLst>
                  <a:cxn ang="0">
                    <a:pos x="connsiteX0" y="connsiteY0"/>
                  </a:cxn>
                  <a:cxn ang="0">
                    <a:pos x="connsiteX1" y="connsiteY1"/>
                  </a:cxn>
                </a:cxnLst>
                <a:rect l="l" t="t" r="r" b="b"/>
                <a:pathLst>
                  <a:path w="57416" h="66184">
                    <a:moveTo>
                      <a:pt x="0" y="0"/>
                    </a:moveTo>
                    <a:cubicBezTo>
                      <a:pt x="0" y="0"/>
                      <a:pt x="26306" y="49029"/>
                      <a:pt x="57416" y="66185"/>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Freeform: Shape 56">
                <a:extLst>
                  <a:ext uri="{FF2B5EF4-FFF2-40B4-BE49-F238E27FC236}">
                    <a16:creationId xmlns:a16="http://schemas.microsoft.com/office/drawing/2014/main" id="{CBC3A1BD-6DC2-DB6C-16EB-222341C0102F}"/>
                  </a:ext>
                </a:extLst>
              </p:cNvPr>
              <p:cNvSpPr/>
              <p:nvPr/>
            </p:nvSpPr>
            <p:spPr>
              <a:xfrm>
                <a:off x="9931071" y="2784665"/>
                <a:ext cx="361957" cy="420254"/>
              </a:xfrm>
              <a:custGeom>
                <a:avLst/>
                <a:gdLst>
                  <a:gd name="connsiteX0" fmla="*/ 167826 w 361957"/>
                  <a:gd name="connsiteY0" fmla="*/ 100082 h 420254"/>
                  <a:gd name="connsiteX1" fmla="*/ 160963 w 361957"/>
                  <a:gd name="connsiteY1" fmla="*/ 45182 h 420254"/>
                  <a:gd name="connsiteX2" fmla="*/ 157074 w 361957"/>
                  <a:gd name="connsiteY2" fmla="*/ 42 h 420254"/>
                  <a:gd name="connsiteX3" fmla="*/ 121694 w 361957"/>
                  <a:gd name="connsiteY3" fmla="*/ 38167 h 420254"/>
                  <a:gd name="connsiteX4" fmla="*/ 130539 w 361957"/>
                  <a:gd name="connsiteY4" fmla="*/ 91160 h 420254"/>
                  <a:gd name="connsiteX5" fmla="*/ 132522 w 361957"/>
                  <a:gd name="connsiteY5" fmla="*/ 105877 h 420254"/>
                  <a:gd name="connsiteX6" fmla="*/ 31415 w 361957"/>
                  <a:gd name="connsiteY6" fmla="*/ 108774 h 420254"/>
                  <a:gd name="connsiteX7" fmla="*/ 0 w 361957"/>
                  <a:gd name="connsiteY7" fmla="*/ 132335 h 420254"/>
                  <a:gd name="connsiteX8" fmla="*/ 16699 w 361957"/>
                  <a:gd name="connsiteY8" fmla="*/ 155210 h 420254"/>
                  <a:gd name="connsiteX9" fmla="*/ 24324 w 361957"/>
                  <a:gd name="connsiteY9" fmla="*/ 159175 h 420254"/>
                  <a:gd name="connsiteX10" fmla="*/ 21350 w 361957"/>
                  <a:gd name="connsiteY10" fmla="*/ 187616 h 420254"/>
                  <a:gd name="connsiteX11" fmla="*/ 35151 w 361957"/>
                  <a:gd name="connsiteY11" fmla="*/ 202332 h 420254"/>
                  <a:gd name="connsiteX12" fmla="*/ 33169 w 361957"/>
                  <a:gd name="connsiteY12" fmla="*/ 222920 h 420254"/>
                  <a:gd name="connsiteX13" fmla="*/ 45902 w 361957"/>
                  <a:gd name="connsiteY13" fmla="*/ 239619 h 420254"/>
                  <a:gd name="connsiteX14" fmla="*/ 49867 w 361957"/>
                  <a:gd name="connsiteY14" fmla="*/ 267145 h 420254"/>
                  <a:gd name="connsiteX15" fmla="*/ 128328 w 361957"/>
                  <a:gd name="connsiteY15" fmla="*/ 283843 h 420254"/>
                  <a:gd name="connsiteX16" fmla="*/ 175451 w 361957"/>
                  <a:gd name="connsiteY16" fmla="*/ 284758 h 420254"/>
                  <a:gd name="connsiteX17" fmla="*/ 186278 w 361957"/>
                  <a:gd name="connsiteY17" fmla="*/ 285750 h 420254"/>
                  <a:gd name="connsiteX18" fmla="*/ 276558 w 361957"/>
                  <a:gd name="connsiteY18" fmla="*/ 420254 h 420254"/>
                  <a:gd name="connsiteX19" fmla="*/ 361957 w 361957"/>
                  <a:gd name="connsiteY19" fmla="*/ 325018 h 420254"/>
                  <a:gd name="connsiteX20" fmla="*/ 219599 w 361957"/>
                  <a:gd name="connsiteY20" fmla="*/ 181745 h 420254"/>
                  <a:gd name="connsiteX21" fmla="*/ 167826 w 361957"/>
                  <a:gd name="connsiteY21" fmla="*/ 100082 h 42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957" h="420254">
                    <a:moveTo>
                      <a:pt x="167826" y="100082"/>
                    </a:moveTo>
                    <a:cubicBezTo>
                      <a:pt x="163396" y="82110"/>
                      <a:pt x="161093" y="63688"/>
                      <a:pt x="160963" y="45182"/>
                    </a:cubicBezTo>
                    <a:cubicBezTo>
                      <a:pt x="160963" y="15673"/>
                      <a:pt x="167826" y="-949"/>
                      <a:pt x="157074" y="42"/>
                    </a:cubicBezTo>
                    <a:cubicBezTo>
                      <a:pt x="146323" y="1033"/>
                      <a:pt x="127566" y="14758"/>
                      <a:pt x="121694" y="38167"/>
                    </a:cubicBezTo>
                    <a:cubicBezTo>
                      <a:pt x="115823" y="61576"/>
                      <a:pt x="128557" y="83307"/>
                      <a:pt x="130539" y="91160"/>
                    </a:cubicBezTo>
                    <a:cubicBezTo>
                      <a:pt x="131744" y="95979"/>
                      <a:pt x="132408" y="100913"/>
                      <a:pt x="132522" y="105877"/>
                    </a:cubicBezTo>
                    <a:cubicBezTo>
                      <a:pt x="132522" y="105877"/>
                      <a:pt x="47122" y="108774"/>
                      <a:pt x="31415" y="108774"/>
                    </a:cubicBezTo>
                    <a:cubicBezTo>
                      <a:pt x="15707" y="108774"/>
                      <a:pt x="0" y="117619"/>
                      <a:pt x="0" y="132335"/>
                    </a:cubicBezTo>
                    <a:cubicBezTo>
                      <a:pt x="0" y="147051"/>
                      <a:pt x="16699" y="155210"/>
                      <a:pt x="16699" y="155210"/>
                    </a:cubicBezTo>
                    <a:lnTo>
                      <a:pt x="24324" y="159175"/>
                    </a:lnTo>
                    <a:cubicBezTo>
                      <a:pt x="24324" y="159175"/>
                      <a:pt x="14487" y="177780"/>
                      <a:pt x="21350" y="187616"/>
                    </a:cubicBezTo>
                    <a:cubicBezTo>
                      <a:pt x="25140" y="193221"/>
                      <a:pt x="29799" y="198192"/>
                      <a:pt x="35151" y="202332"/>
                    </a:cubicBezTo>
                    <a:cubicBezTo>
                      <a:pt x="30957" y="208387"/>
                      <a:pt x="30210" y="216179"/>
                      <a:pt x="33169" y="222920"/>
                    </a:cubicBezTo>
                    <a:cubicBezTo>
                      <a:pt x="35708" y="229599"/>
                      <a:pt x="40130" y="235402"/>
                      <a:pt x="45902" y="239619"/>
                    </a:cubicBezTo>
                    <a:cubicBezTo>
                      <a:pt x="45902" y="239619"/>
                      <a:pt x="33169" y="251437"/>
                      <a:pt x="49867" y="267145"/>
                    </a:cubicBezTo>
                    <a:cubicBezTo>
                      <a:pt x="66566" y="282852"/>
                      <a:pt x="102861" y="283843"/>
                      <a:pt x="128328" y="283843"/>
                    </a:cubicBezTo>
                    <a:cubicBezTo>
                      <a:pt x="153796" y="283843"/>
                      <a:pt x="175451" y="284758"/>
                      <a:pt x="175451" y="284758"/>
                    </a:cubicBezTo>
                    <a:lnTo>
                      <a:pt x="186278" y="285750"/>
                    </a:lnTo>
                    <a:lnTo>
                      <a:pt x="276558" y="420254"/>
                    </a:lnTo>
                    <a:lnTo>
                      <a:pt x="361957" y="325018"/>
                    </a:lnTo>
                    <a:cubicBezTo>
                      <a:pt x="361957" y="325018"/>
                      <a:pt x="236298" y="203019"/>
                      <a:pt x="219599" y="181745"/>
                    </a:cubicBezTo>
                    <a:cubicBezTo>
                      <a:pt x="202901" y="160471"/>
                      <a:pt x="167826" y="100082"/>
                      <a:pt x="167826" y="100082"/>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Freeform: Shape 57">
                <a:extLst>
                  <a:ext uri="{FF2B5EF4-FFF2-40B4-BE49-F238E27FC236}">
                    <a16:creationId xmlns:a16="http://schemas.microsoft.com/office/drawing/2014/main" id="{4D1CC16E-A344-FA98-6DEC-501833CC4F28}"/>
                  </a:ext>
                </a:extLst>
              </p:cNvPr>
              <p:cNvSpPr/>
              <p:nvPr/>
            </p:nvSpPr>
            <p:spPr>
              <a:xfrm>
                <a:off x="10172935" y="3098322"/>
                <a:ext cx="410737" cy="393571"/>
              </a:xfrm>
              <a:custGeom>
                <a:avLst/>
                <a:gdLst>
                  <a:gd name="connsiteX0" fmla="*/ 117272 w 410737"/>
                  <a:gd name="connsiteY0" fmla="*/ 0 h 393571"/>
                  <a:gd name="connsiteX1" fmla="*/ 0 w 410737"/>
                  <a:gd name="connsiteY1" fmla="*/ 110105 h 393571"/>
                  <a:gd name="connsiteX2" fmla="*/ 165157 w 410737"/>
                  <a:gd name="connsiteY2" fmla="*/ 325967 h 393571"/>
                  <a:gd name="connsiteX3" fmla="*/ 373395 w 410737"/>
                  <a:gd name="connsiteY3" fmla="*/ 373776 h 393571"/>
                  <a:gd name="connsiteX4" fmla="*/ 383002 w 410737"/>
                  <a:gd name="connsiteY4" fmla="*/ 206027 h 393571"/>
                  <a:gd name="connsiteX5" fmla="*/ 117272 w 410737"/>
                  <a:gd name="connsiteY5" fmla="*/ 0 h 39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737" h="393571">
                    <a:moveTo>
                      <a:pt x="117272" y="0"/>
                    </a:moveTo>
                    <a:lnTo>
                      <a:pt x="0" y="110105"/>
                    </a:lnTo>
                    <a:cubicBezTo>
                      <a:pt x="0" y="110105"/>
                      <a:pt x="107741" y="253759"/>
                      <a:pt x="165157" y="325967"/>
                    </a:cubicBezTo>
                    <a:cubicBezTo>
                      <a:pt x="222573" y="398176"/>
                      <a:pt x="327950" y="409842"/>
                      <a:pt x="373395" y="373776"/>
                    </a:cubicBezTo>
                    <a:cubicBezTo>
                      <a:pt x="418840" y="337710"/>
                      <a:pt x="423720" y="256504"/>
                      <a:pt x="383002" y="206027"/>
                    </a:cubicBezTo>
                    <a:cubicBezTo>
                      <a:pt x="342285" y="155549"/>
                      <a:pt x="117272" y="0"/>
                      <a:pt x="117272" y="0"/>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Freeform: Shape 58">
                <a:extLst>
                  <a:ext uri="{FF2B5EF4-FFF2-40B4-BE49-F238E27FC236}">
                    <a16:creationId xmlns:a16="http://schemas.microsoft.com/office/drawing/2014/main" id="{374469E9-9BB6-4EA9-1A17-DD53521094D2}"/>
                  </a:ext>
                </a:extLst>
              </p:cNvPr>
              <p:cNvSpPr/>
              <p:nvPr/>
            </p:nvSpPr>
            <p:spPr>
              <a:xfrm>
                <a:off x="9493938" y="3670686"/>
                <a:ext cx="530309" cy="137291"/>
              </a:xfrm>
              <a:custGeom>
                <a:avLst/>
                <a:gdLst>
                  <a:gd name="connsiteX0" fmla="*/ 11507 w 530309"/>
                  <a:gd name="connsiteY0" fmla="*/ 5989 h 137291"/>
                  <a:gd name="connsiteX1" fmla="*/ 199767 w 530309"/>
                  <a:gd name="connsiteY1" fmla="*/ 35727 h 137291"/>
                  <a:gd name="connsiteX2" fmla="*/ 397178 w 530309"/>
                  <a:gd name="connsiteY2" fmla="*/ 1262 h 137291"/>
                  <a:gd name="connsiteX3" fmla="*/ 502784 w 530309"/>
                  <a:gd name="connsiteY3" fmla="*/ 93143 h 137291"/>
                  <a:gd name="connsiteX4" fmla="*/ 530310 w 530309"/>
                  <a:gd name="connsiteY4" fmla="*/ 129895 h 137291"/>
                  <a:gd name="connsiteX5" fmla="*/ 371939 w 530309"/>
                  <a:gd name="connsiteY5" fmla="*/ 129895 h 137291"/>
                  <a:gd name="connsiteX6" fmla="*/ 323750 w 530309"/>
                  <a:gd name="connsiteY6" fmla="*/ 118381 h 137291"/>
                  <a:gd name="connsiteX7" fmla="*/ 259929 w 530309"/>
                  <a:gd name="connsiteY7" fmla="*/ 137291 h 137291"/>
                  <a:gd name="connsiteX8" fmla="*/ 160118 w 530309"/>
                  <a:gd name="connsiteY8" fmla="*/ 132869 h 137291"/>
                  <a:gd name="connsiteX9" fmla="*/ 24851 w 530309"/>
                  <a:gd name="connsiteY9" fmla="*/ 130658 h 137291"/>
                  <a:gd name="connsiteX10" fmla="*/ 11507 w 530309"/>
                  <a:gd name="connsiteY10" fmla="*/ 5989 h 1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309" h="137291">
                    <a:moveTo>
                      <a:pt x="11507" y="5989"/>
                    </a:moveTo>
                    <a:cubicBezTo>
                      <a:pt x="11507" y="5989"/>
                      <a:pt x="183679" y="35727"/>
                      <a:pt x="199767" y="35727"/>
                    </a:cubicBezTo>
                    <a:cubicBezTo>
                      <a:pt x="215856" y="35727"/>
                      <a:pt x="385741" y="-7888"/>
                      <a:pt x="397178" y="1262"/>
                    </a:cubicBezTo>
                    <a:cubicBezTo>
                      <a:pt x="408616" y="10412"/>
                      <a:pt x="484408" y="74766"/>
                      <a:pt x="502784" y="93143"/>
                    </a:cubicBezTo>
                    <a:cubicBezTo>
                      <a:pt x="513703" y="103985"/>
                      <a:pt x="522975" y="116368"/>
                      <a:pt x="530310" y="129895"/>
                    </a:cubicBezTo>
                    <a:lnTo>
                      <a:pt x="371939" y="129895"/>
                    </a:lnTo>
                    <a:lnTo>
                      <a:pt x="323750" y="118381"/>
                    </a:lnTo>
                    <a:cubicBezTo>
                      <a:pt x="323750" y="118381"/>
                      <a:pt x="282880" y="137291"/>
                      <a:pt x="259929" y="137291"/>
                    </a:cubicBezTo>
                    <a:cubicBezTo>
                      <a:pt x="236977" y="137291"/>
                      <a:pt x="160118" y="132869"/>
                      <a:pt x="160118" y="132869"/>
                    </a:cubicBezTo>
                    <a:lnTo>
                      <a:pt x="24851" y="130658"/>
                    </a:lnTo>
                    <a:cubicBezTo>
                      <a:pt x="24851" y="130658"/>
                      <a:pt x="-20670" y="54179"/>
                      <a:pt x="11507" y="5989"/>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Freeform: Shape 59">
                <a:extLst>
                  <a:ext uri="{FF2B5EF4-FFF2-40B4-BE49-F238E27FC236}">
                    <a16:creationId xmlns:a16="http://schemas.microsoft.com/office/drawing/2014/main" id="{9C1724FD-4F8F-03C7-08F0-DF4662D48376}"/>
                  </a:ext>
                </a:extLst>
              </p:cNvPr>
              <p:cNvSpPr/>
              <p:nvPr/>
            </p:nvSpPr>
            <p:spPr>
              <a:xfrm>
                <a:off x="9827219" y="3729288"/>
                <a:ext cx="86848" cy="71369"/>
              </a:xfrm>
              <a:custGeom>
                <a:avLst/>
                <a:gdLst>
                  <a:gd name="connsiteX0" fmla="*/ 86849 w 86848"/>
                  <a:gd name="connsiteY0" fmla="*/ 71370 h 71369"/>
                  <a:gd name="connsiteX1" fmla="*/ 31796 w 86848"/>
                  <a:gd name="connsiteY1" fmla="*/ 16241 h 71369"/>
                  <a:gd name="connsiteX2" fmla="*/ 0 w 86848"/>
                  <a:gd name="connsiteY2" fmla="*/ 0 h 71369"/>
                </a:gdLst>
                <a:ahLst/>
                <a:cxnLst>
                  <a:cxn ang="0">
                    <a:pos x="connsiteX0" y="connsiteY0"/>
                  </a:cxn>
                  <a:cxn ang="0">
                    <a:pos x="connsiteX1" y="connsiteY1"/>
                  </a:cxn>
                  <a:cxn ang="0">
                    <a:pos x="connsiteX2" y="connsiteY2"/>
                  </a:cxn>
                </a:cxnLst>
                <a:rect l="l" t="t" r="r" b="b"/>
                <a:pathLst>
                  <a:path w="86848" h="71369">
                    <a:moveTo>
                      <a:pt x="86849" y="71370"/>
                    </a:moveTo>
                    <a:cubicBezTo>
                      <a:pt x="86849" y="71370"/>
                      <a:pt x="47808" y="27755"/>
                      <a:pt x="31796" y="16241"/>
                    </a:cubicBezTo>
                    <a:cubicBezTo>
                      <a:pt x="22090" y="9226"/>
                      <a:pt x="11369" y="3752"/>
                      <a:pt x="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Freeform: Shape 60">
                <a:extLst>
                  <a:ext uri="{FF2B5EF4-FFF2-40B4-BE49-F238E27FC236}">
                    <a16:creationId xmlns:a16="http://schemas.microsoft.com/office/drawing/2014/main" id="{206C0C97-AEB0-39B8-D8B9-64F6B67E3B4B}"/>
                  </a:ext>
                </a:extLst>
              </p:cNvPr>
              <p:cNvSpPr/>
              <p:nvPr/>
            </p:nvSpPr>
            <p:spPr>
              <a:xfrm>
                <a:off x="9849788" y="3699627"/>
                <a:ext cx="117119" cy="103318"/>
              </a:xfrm>
              <a:custGeom>
                <a:avLst/>
                <a:gdLst>
                  <a:gd name="connsiteX0" fmla="*/ 117120 w 117119"/>
                  <a:gd name="connsiteY0" fmla="*/ 103318 h 103318"/>
                  <a:gd name="connsiteX1" fmla="*/ 32177 w 117119"/>
                  <a:gd name="connsiteY1" fmla="*/ 13725 h 103318"/>
                  <a:gd name="connsiteX2" fmla="*/ 0 w 117119"/>
                  <a:gd name="connsiteY2" fmla="*/ 0 h 103318"/>
                </a:gdLst>
                <a:ahLst/>
                <a:cxnLst>
                  <a:cxn ang="0">
                    <a:pos x="connsiteX0" y="connsiteY0"/>
                  </a:cxn>
                  <a:cxn ang="0">
                    <a:pos x="connsiteX1" y="connsiteY1"/>
                  </a:cxn>
                  <a:cxn ang="0">
                    <a:pos x="connsiteX2" y="connsiteY2"/>
                  </a:cxn>
                </a:cxnLst>
                <a:rect l="l" t="t" r="r" b="b"/>
                <a:pathLst>
                  <a:path w="117119" h="103318">
                    <a:moveTo>
                      <a:pt x="117120" y="103318"/>
                    </a:moveTo>
                    <a:cubicBezTo>
                      <a:pt x="117120" y="103318"/>
                      <a:pt x="41327" y="20664"/>
                      <a:pt x="32177" y="13725"/>
                    </a:cubicBezTo>
                    <a:cubicBezTo>
                      <a:pt x="22051" y="7854"/>
                      <a:pt x="11247" y="3241"/>
                      <a:pt x="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Freeform: Shape 61">
                <a:extLst>
                  <a:ext uri="{FF2B5EF4-FFF2-40B4-BE49-F238E27FC236}">
                    <a16:creationId xmlns:a16="http://schemas.microsoft.com/office/drawing/2014/main" id="{0844FFDF-33DF-96C1-FC87-F0F51EDDFAC5}"/>
                  </a:ext>
                </a:extLst>
              </p:cNvPr>
              <p:cNvSpPr/>
              <p:nvPr/>
            </p:nvSpPr>
            <p:spPr>
              <a:xfrm>
                <a:off x="9044798" y="3593716"/>
                <a:ext cx="515698" cy="212058"/>
              </a:xfrm>
              <a:custGeom>
                <a:avLst/>
                <a:gdLst>
                  <a:gd name="connsiteX0" fmla="*/ 84126 w 515698"/>
                  <a:gd name="connsiteY0" fmla="*/ 4880 h 212058"/>
                  <a:gd name="connsiteX1" fmla="*/ 3759 w 515698"/>
                  <a:gd name="connsiteY1" fmla="*/ 96380 h 212058"/>
                  <a:gd name="connsiteX2" fmla="*/ 45086 w 515698"/>
                  <a:gd name="connsiteY2" fmla="*/ 190548 h 212058"/>
                  <a:gd name="connsiteX3" fmla="*/ 491757 w 515698"/>
                  <a:gd name="connsiteY3" fmla="*/ 211822 h 212058"/>
                  <a:gd name="connsiteX4" fmla="*/ 472084 w 515698"/>
                  <a:gd name="connsiteY4" fmla="*/ 149221 h 212058"/>
                  <a:gd name="connsiteX5" fmla="*/ 515699 w 515698"/>
                  <a:gd name="connsiteY5" fmla="*/ 87230 h 212058"/>
                  <a:gd name="connsiteX6" fmla="*/ 173643 w 515698"/>
                  <a:gd name="connsiteY6" fmla="*/ 0 h 21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698" h="212058">
                    <a:moveTo>
                      <a:pt x="84126" y="4880"/>
                    </a:moveTo>
                    <a:cubicBezTo>
                      <a:pt x="84126" y="4880"/>
                      <a:pt x="15501" y="60008"/>
                      <a:pt x="3759" y="96380"/>
                    </a:cubicBezTo>
                    <a:cubicBezTo>
                      <a:pt x="-7984" y="132751"/>
                      <a:pt x="8333" y="176747"/>
                      <a:pt x="45086" y="190548"/>
                    </a:cubicBezTo>
                    <a:cubicBezTo>
                      <a:pt x="81838" y="204349"/>
                      <a:pt x="491757" y="211822"/>
                      <a:pt x="491757" y="211822"/>
                    </a:cubicBezTo>
                    <a:cubicBezTo>
                      <a:pt x="485047" y="214948"/>
                      <a:pt x="455004" y="186812"/>
                      <a:pt x="472084" y="149221"/>
                    </a:cubicBezTo>
                    <a:cubicBezTo>
                      <a:pt x="483674" y="123753"/>
                      <a:pt x="515699" y="87230"/>
                      <a:pt x="515699" y="87230"/>
                    </a:cubicBezTo>
                    <a:lnTo>
                      <a:pt x="173643" y="0"/>
                    </a:lnTo>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0" name="Graphic 8">
              <a:extLst>
                <a:ext uri="{FF2B5EF4-FFF2-40B4-BE49-F238E27FC236}">
                  <a16:creationId xmlns:a16="http://schemas.microsoft.com/office/drawing/2014/main" id="{AB683B28-8B79-AEDC-7CB0-669C57F1677A}"/>
                </a:ext>
              </a:extLst>
            </p:cNvPr>
            <p:cNvGrpSpPr/>
            <p:nvPr/>
          </p:nvGrpSpPr>
          <p:grpSpPr>
            <a:xfrm>
              <a:off x="708749" y="2499539"/>
              <a:ext cx="1486640" cy="610150"/>
              <a:chOff x="8220561" y="3197904"/>
              <a:chExt cx="1486640" cy="610150"/>
            </a:xfrm>
          </p:grpSpPr>
          <p:sp>
            <p:nvSpPr>
              <p:cNvPr id="21" name="Freeform: Shape 20">
                <a:extLst>
                  <a:ext uri="{FF2B5EF4-FFF2-40B4-BE49-F238E27FC236}">
                    <a16:creationId xmlns:a16="http://schemas.microsoft.com/office/drawing/2014/main" id="{0CEAF0CF-AF67-3664-E168-E3189B5174E5}"/>
                  </a:ext>
                </a:extLst>
              </p:cNvPr>
              <p:cNvSpPr/>
              <p:nvPr/>
            </p:nvSpPr>
            <p:spPr>
              <a:xfrm>
                <a:off x="8300395" y="3789983"/>
                <a:ext cx="1406806" cy="18071"/>
              </a:xfrm>
              <a:custGeom>
                <a:avLst/>
                <a:gdLst>
                  <a:gd name="connsiteX0" fmla="*/ 0 w 1406806"/>
                  <a:gd name="connsiteY0" fmla="*/ 0 h 18071"/>
                  <a:gd name="connsiteX1" fmla="*/ 1406807 w 1406806"/>
                  <a:gd name="connsiteY1" fmla="*/ 0 h 18071"/>
                  <a:gd name="connsiteX2" fmla="*/ 1406807 w 1406806"/>
                  <a:gd name="connsiteY2" fmla="*/ 18071 h 18071"/>
                  <a:gd name="connsiteX3" fmla="*/ 0 w 1406806"/>
                  <a:gd name="connsiteY3" fmla="*/ 18071 h 18071"/>
                </a:gdLst>
                <a:ahLst/>
                <a:cxnLst>
                  <a:cxn ang="0">
                    <a:pos x="connsiteX0" y="connsiteY0"/>
                  </a:cxn>
                  <a:cxn ang="0">
                    <a:pos x="connsiteX1" y="connsiteY1"/>
                  </a:cxn>
                  <a:cxn ang="0">
                    <a:pos x="connsiteX2" y="connsiteY2"/>
                  </a:cxn>
                  <a:cxn ang="0">
                    <a:pos x="connsiteX3" y="connsiteY3"/>
                  </a:cxn>
                </a:cxnLst>
                <a:rect l="l" t="t" r="r" b="b"/>
                <a:pathLst>
                  <a:path w="1406806" h="18071">
                    <a:moveTo>
                      <a:pt x="0" y="0"/>
                    </a:moveTo>
                    <a:lnTo>
                      <a:pt x="1406807" y="0"/>
                    </a:lnTo>
                    <a:lnTo>
                      <a:pt x="1406807" y="18071"/>
                    </a:lnTo>
                    <a:lnTo>
                      <a:pt x="0" y="18071"/>
                    </a:lnTo>
                    <a:close/>
                  </a:path>
                </a:pathLst>
              </a:custGeom>
              <a:solidFill>
                <a:srgbClr val="263238"/>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1C433AD9-BC48-D2BD-0CC6-33129BE23BAF}"/>
                  </a:ext>
                </a:extLst>
              </p:cNvPr>
              <p:cNvSpPr/>
              <p:nvPr/>
            </p:nvSpPr>
            <p:spPr>
              <a:xfrm>
                <a:off x="8238327" y="3197904"/>
                <a:ext cx="958534" cy="610150"/>
              </a:xfrm>
              <a:custGeom>
                <a:avLst/>
                <a:gdLst>
                  <a:gd name="connsiteX0" fmla="*/ 958535 w 958534"/>
                  <a:gd name="connsiteY0" fmla="*/ 610150 h 610150"/>
                  <a:gd name="connsiteX1" fmla="*/ 81130 w 958534"/>
                  <a:gd name="connsiteY1" fmla="*/ 610150 h 610150"/>
                  <a:gd name="connsiteX2" fmla="*/ 0 w 958534"/>
                  <a:gd name="connsiteY2" fmla="*/ 0 h 610150"/>
                  <a:gd name="connsiteX3" fmla="*/ 877405 w 958534"/>
                  <a:gd name="connsiteY3" fmla="*/ 0 h 610150"/>
                  <a:gd name="connsiteX4" fmla="*/ 958535 w 958534"/>
                  <a:gd name="connsiteY4" fmla="*/ 610150 h 6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534" h="610150">
                    <a:moveTo>
                      <a:pt x="958535" y="610150"/>
                    </a:moveTo>
                    <a:lnTo>
                      <a:pt x="81130" y="610150"/>
                    </a:lnTo>
                    <a:lnTo>
                      <a:pt x="0" y="0"/>
                    </a:lnTo>
                    <a:lnTo>
                      <a:pt x="877405" y="0"/>
                    </a:lnTo>
                    <a:lnTo>
                      <a:pt x="958535" y="61015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FC50733B-D1CF-D099-C5A7-001154E38DD6}"/>
                  </a:ext>
                </a:extLst>
              </p:cNvPr>
              <p:cNvSpPr/>
              <p:nvPr/>
            </p:nvSpPr>
            <p:spPr>
              <a:xfrm>
                <a:off x="8220561" y="3197904"/>
                <a:ext cx="958458" cy="610150"/>
              </a:xfrm>
              <a:custGeom>
                <a:avLst/>
                <a:gdLst>
                  <a:gd name="connsiteX0" fmla="*/ 958459 w 958458"/>
                  <a:gd name="connsiteY0" fmla="*/ 610150 h 610150"/>
                  <a:gd name="connsiteX1" fmla="*/ 81130 w 958458"/>
                  <a:gd name="connsiteY1" fmla="*/ 610150 h 610150"/>
                  <a:gd name="connsiteX2" fmla="*/ 0 w 958458"/>
                  <a:gd name="connsiteY2" fmla="*/ 0 h 610150"/>
                  <a:gd name="connsiteX3" fmla="*/ 877329 w 958458"/>
                  <a:gd name="connsiteY3" fmla="*/ 0 h 610150"/>
                  <a:gd name="connsiteX4" fmla="*/ 958459 w 958458"/>
                  <a:gd name="connsiteY4" fmla="*/ 610150 h 6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58" h="610150">
                    <a:moveTo>
                      <a:pt x="958459" y="610150"/>
                    </a:moveTo>
                    <a:lnTo>
                      <a:pt x="81130" y="610150"/>
                    </a:lnTo>
                    <a:lnTo>
                      <a:pt x="0" y="0"/>
                    </a:lnTo>
                    <a:lnTo>
                      <a:pt x="877329" y="0"/>
                    </a:lnTo>
                    <a:lnTo>
                      <a:pt x="958459" y="61015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Freeform: Shape 23">
                <a:extLst>
                  <a:ext uri="{FF2B5EF4-FFF2-40B4-BE49-F238E27FC236}">
                    <a16:creationId xmlns:a16="http://schemas.microsoft.com/office/drawing/2014/main" id="{C2DED3DE-19C5-B612-5600-784F8F4DE8CC}"/>
                  </a:ext>
                </a:extLst>
              </p:cNvPr>
              <p:cNvSpPr/>
              <p:nvPr/>
            </p:nvSpPr>
            <p:spPr>
              <a:xfrm>
                <a:off x="8369477" y="3347505"/>
                <a:ext cx="806874" cy="460548"/>
              </a:xfrm>
              <a:custGeom>
                <a:avLst/>
                <a:gdLst>
                  <a:gd name="connsiteX0" fmla="*/ 0 w 806874"/>
                  <a:gd name="connsiteY0" fmla="*/ 460548 h 460548"/>
                  <a:gd name="connsiteX1" fmla="*/ 806874 w 806874"/>
                  <a:gd name="connsiteY1" fmla="*/ 460548 h 460548"/>
                  <a:gd name="connsiteX2" fmla="*/ 745875 w 806874"/>
                  <a:gd name="connsiteY2" fmla="*/ 0 h 460548"/>
                  <a:gd name="connsiteX3" fmla="*/ 363025 w 806874"/>
                  <a:gd name="connsiteY3" fmla="*/ 266874 h 460548"/>
                  <a:gd name="connsiteX4" fmla="*/ 0 w 806874"/>
                  <a:gd name="connsiteY4" fmla="*/ 460548 h 460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874" h="460548">
                    <a:moveTo>
                      <a:pt x="0" y="460548"/>
                    </a:moveTo>
                    <a:lnTo>
                      <a:pt x="806874" y="460548"/>
                    </a:lnTo>
                    <a:lnTo>
                      <a:pt x="745875" y="0"/>
                    </a:lnTo>
                    <a:cubicBezTo>
                      <a:pt x="637905" y="68625"/>
                      <a:pt x="506374" y="157456"/>
                      <a:pt x="363025" y="266874"/>
                    </a:cubicBezTo>
                    <a:cubicBezTo>
                      <a:pt x="253759" y="351374"/>
                      <a:pt x="131035" y="416850"/>
                      <a:pt x="0" y="460548"/>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CAB3F973-D73C-2D5B-F0A5-B7900913F6A1}"/>
                  </a:ext>
                </a:extLst>
              </p:cNvPr>
              <p:cNvSpPr/>
              <p:nvPr/>
            </p:nvSpPr>
            <p:spPr>
              <a:xfrm>
                <a:off x="8614238" y="3444038"/>
                <a:ext cx="115289" cy="106444"/>
              </a:xfrm>
              <a:custGeom>
                <a:avLst/>
                <a:gdLst>
                  <a:gd name="connsiteX0" fmla="*/ 115289 w 115289"/>
                  <a:gd name="connsiteY0" fmla="*/ 53222 h 106444"/>
                  <a:gd name="connsiteX1" fmla="*/ 57645 w 115289"/>
                  <a:gd name="connsiteY1" fmla="*/ 106445 h 106444"/>
                  <a:gd name="connsiteX2" fmla="*/ 0 w 115289"/>
                  <a:gd name="connsiteY2" fmla="*/ 53222 h 106444"/>
                  <a:gd name="connsiteX3" fmla="*/ 57645 w 115289"/>
                  <a:gd name="connsiteY3" fmla="*/ 0 h 106444"/>
                  <a:gd name="connsiteX4" fmla="*/ 115289 w 115289"/>
                  <a:gd name="connsiteY4" fmla="*/ 53222 h 10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89" h="106444">
                    <a:moveTo>
                      <a:pt x="115289" y="53222"/>
                    </a:moveTo>
                    <a:cubicBezTo>
                      <a:pt x="115289" y="82616"/>
                      <a:pt x="89481" y="106445"/>
                      <a:pt x="57645" y="106445"/>
                    </a:cubicBezTo>
                    <a:cubicBezTo>
                      <a:pt x="25808" y="106445"/>
                      <a:pt x="0" y="82616"/>
                      <a:pt x="0" y="53222"/>
                    </a:cubicBezTo>
                    <a:cubicBezTo>
                      <a:pt x="0" y="23828"/>
                      <a:pt x="25808" y="0"/>
                      <a:pt x="57645" y="0"/>
                    </a:cubicBezTo>
                    <a:cubicBezTo>
                      <a:pt x="89481" y="0"/>
                      <a:pt x="115289" y="23828"/>
                      <a:pt x="115289" y="53222"/>
                    </a:cubicBez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91" name="Group 90">
            <a:extLst>
              <a:ext uri="{FF2B5EF4-FFF2-40B4-BE49-F238E27FC236}">
                <a16:creationId xmlns:a16="http://schemas.microsoft.com/office/drawing/2014/main" id="{BD50DA38-A4D6-D0C9-BCEC-2EB6DE8C1698}"/>
              </a:ext>
            </a:extLst>
          </p:cNvPr>
          <p:cNvGrpSpPr/>
          <p:nvPr/>
        </p:nvGrpSpPr>
        <p:grpSpPr>
          <a:xfrm>
            <a:off x="-2687580" y="336455"/>
            <a:ext cx="983059" cy="983059"/>
            <a:chOff x="2008349" y="3652220"/>
            <a:chExt cx="1343471" cy="1343471"/>
          </a:xfrm>
        </p:grpSpPr>
        <p:grpSp>
          <p:nvGrpSpPr>
            <p:cNvPr id="92" name="Group 91">
              <a:extLst>
                <a:ext uri="{FF2B5EF4-FFF2-40B4-BE49-F238E27FC236}">
                  <a16:creationId xmlns:a16="http://schemas.microsoft.com/office/drawing/2014/main" id="{5624DA0D-0852-C520-B63A-1E12CA12F23C}"/>
                </a:ext>
              </a:extLst>
            </p:cNvPr>
            <p:cNvGrpSpPr/>
            <p:nvPr/>
          </p:nvGrpSpPr>
          <p:grpSpPr>
            <a:xfrm>
              <a:off x="2008349" y="3652220"/>
              <a:ext cx="1343471" cy="1343471"/>
              <a:chOff x="1531390" y="3652220"/>
              <a:chExt cx="1343471" cy="1343471"/>
            </a:xfrm>
          </p:grpSpPr>
          <p:sp>
            <p:nvSpPr>
              <p:cNvPr id="98" name="Oval 97">
                <a:extLst>
                  <a:ext uri="{FF2B5EF4-FFF2-40B4-BE49-F238E27FC236}">
                    <a16:creationId xmlns:a16="http://schemas.microsoft.com/office/drawing/2014/main" id="{949D5CEF-28B6-6DFC-F603-DE665A763FED}"/>
                  </a:ext>
                </a:extLst>
              </p:cNvPr>
              <p:cNvSpPr/>
              <p:nvPr/>
            </p:nvSpPr>
            <p:spPr>
              <a:xfrm>
                <a:off x="1531390" y="3652220"/>
                <a:ext cx="1343471" cy="1343471"/>
              </a:xfrm>
              <a:prstGeom prst="ellipse">
                <a:avLst/>
              </a:prstGeom>
              <a:solidFill>
                <a:srgbClr val="FFE9C1"/>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9" name="Oval 98">
                <a:extLst>
                  <a:ext uri="{FF2B5EF4-FFF2-40B4-BE49-F238E27FC236}">
                    <a16:creationId xmlns:a16="http://schemas.microsoft.com/office/drawing/2014/main" id="{04A3F89D-DA7B-4D5A-BE1E-AA9524550637}"/>
                  </a:ext>
                </a:extLst>
              </p:cNvPr>
              <p:cNvSpPr/>
              <p:nvPr/>
            </p:nvSpPr>
            <p:spPr>
              <a:xfrm>
                <a:off x="1727775" y="3848605"/>
                <a:ext cx="950700" cy="9507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93" name="Group 92">
              <a:extLst>
                <a:ext uri="{FF2B5EF4-FFF2-40B4-BE49-F238E27FC236}">
                  <a16:creationId xmlns:a16="http://schemas.microsoft.com/office/drawing/2014/main" id="{64E19CE0-132C-5653-D2F5-D3C94CD779A9}"/>
                </a:ext>
              </a:extLst>
            </p:cNvPr>
            <p:cNvGrpSpPr/>
            <p:nvPr/>
          </p:nvGrpSpPr>
          <p:grpSpPr>
            <a:xfrm>
              <a:off x="2423848" y="4067718"/>
              <a:ext cx="512473" cy="512474"/>
              <a:chOff x="10876604" y="677069"/>
              <a:chExt cx="344487" cy="344488"/>
            </a:xfrm>
          </p:grpSpPr>
          <p:sp>
            <p:nvSpPr>
              <p:cNvPr id="94" name="Freeform 474">
                <a:extLst>
                  <a:ext uri="{FF2B5EF4-FFF2-40B4-BE49-F238E27FC236}">
                    <a16:creationId xmlns:a16="http://schemas.microsoft.com/office/drawing/2014/main" id="{FE5DC24A-6665-1B67-1976-DDCB964B6B3A}"/>
                  </a:ext>
                </a:extLst>
              </p:cNvPr>
              <p:cNvSpPr>
                <a:spLocks/>
              </p:cNvSpPr>
              <p:nvPr/>
            </p:nvSpPr>
            <p:spPr bwMode="auto">
              <a:xfrm>
                <a:off x="10876604" y="677069"/>
                <a:ext cx="344487" cy="344488"/>
              </a:xfrm>
              <a:custGeom>
                <a:avLst/>
                <a:gdLst>
                  <a:gd name="T0" fmla="*/ 46 w 92"/>
                  <a:gd name="T1" fmla="*/ 92 h 92"/>
                  <a:gd name="T2" fmla="*/ 0 w 92"/>
                  <a:gd name="T3" fmla="*/ 46 h 92"/>
                  <a:gd name="T4" fmla="*/ 46 w 92"/>
                  <a:gd name="T5" fmla="*/ 0 h 92"/>
                  <a:gd name="T6" fmla="*/ 92 w 92"/>
                  <a:gd name="T7" fmla="*/ 46 h 92"/>
                </a:gdLst>
                <a:ahLst/>
                <a:cxnLst>
                  <a:cxn ang="0">
                    <a:pos x="T0" y="T1"/>
                  </a:cxn>
                  <a:cxn ang="0">
                    <a:pos x="T2" y="T3"/>
                  </a:cxn>
                  <a:cxn ang="0">
                    <a:pos x="T4" y="T5"/>
                  </a:cxn>
                  <a:cxn ang="0">
                    <a:pos x="T6" y="T7"/>
                  </a:cxn>
                </a:cxnLst>
                <a:rect l="0" t="0" r="r" b="b"/>
                <a:pathLst>
                  <a:path w="92" h="92">
                    <a:moveTo>
                      <a:pt x="46" y="92"/>
                    </a:moveTo>
                    <a:cubicBezTo>
                      <a:pt x="21" y="92"/>
                      <a:pt x="0" y="71"/>
                      <a:pt x="0" y="46"/>
                    </a:cubicBezTo>
                    <a:cubicBezTo>
                      <a:pt x="0" y="21"/>
                      <a:pt x="21" y="0"/>
                      <a:pt x="46" y="0"/>
                    </a:cubicBezTo>
                    <a:cubicBezTo>
                      <a:pt x="71" y="0"/>
                      <a:pt x="92" y="21"/>
                      <a:pt x="92" y="46"/>
                    </a:cubicBezTo>
                  </a:path>
                </a:pathLst>
              </a:custGeom>
              <a:noFill/>
              <a:ln w="15875" cap="rnd">
                <a:solidFill>
                  <a:srgbClr val="FFE9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 name="Freeform 475">
                <a:extLst>
                  <a:ext uri="{FF2B5EF4-FFF2-40B4-BE49-F238E27FC236}">
                    <a16:creationId xmlns:a16="http://schemas.microsoft.com/office/drawing/2014/main" id="{7C341461-E022-BA12-9BEB-40F839707370}"/>
                  </a:ext>
                </a:extLst>
              </p:cNvPr>
              <p:cNvSpPr>
                <a:spLocks/>
              </p:cNvSpPr>
              <p:nvPr/>
            </p:nvSpPr>
            <p:spPr bwMode="auto">
              <a:xfrm>
                <a:off x="11055991" y="856457"/>
                <a:ext cx="165100" cy="165100"/>
              </a:xfrm>
              <a:custGeom>
                <a:avLst/>
                <a:gdLst>
                  <a:gd name="T0" fmla="*/ 52 w 104"/>
                  <a:gd name="T1" fmla="*/ 0 h 104"/>
                  <a:gd name="T2" fmla="*/ 71 w 104"/>
                  <a:gd name="T3" fmla="*/ 38 h 104"/>
                  <a:gd name="T4" fmla="*/ 104 w 104"/>
                  <a:gd name="T5" fmla="*/ 38 h 104"/>
                  <a:gd name="T6" fmla="*/ 76 w 104"/>
                  <a:gd name="T7" fmla="*/ 62 h 104"/>
                  <a:gd name="T8" fmla="*/ 90 w 104"/>
                  <a:gd name="T9" fmla="*/ 104 h 104"/>
                  <a:gd name="T10" fmla="*/ 52 w 104"/>
                  <a:gd name="T11" fmla="*/ 78 h 104"/>
                  <a:gd name="T12" fmla="*/ 14 w 104"/>
                  <a:gd name="T13" fmla="*/ 104 h 104"/>
                  <a:gd name="T14" fmla="*/ 29 w 104"/>
                  <a:gd name="T15" fmla="*/ 62 h 104"/>
                  <a:gd name="T16" fmla="*/ 0 w 104"/>
                  <a:gd name="T17" fmla="*/ 38 h 104"/>
                  <a:gd name="T18" fmla="*/ 33 w 104"/>
                  <a:gd name="T19" fmla="*/ 38 h 104"/>
                  <a:gd name="T20" fmla="*/ 52 w 104"/>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4">
                    <a:moveTo>
                      <a:pt x="52" y="0"/>
                    </a:moveTo>
                    <a:lnTo>
                      <a:pt x="71" y="38"/>
                    </a:lnTo>
                    <a:lnTo>
                      <a:pt x="104" y="38"/>
                    </a:lnTo>
                    <a:lnTo>
                      <a:pt x="76" y="62"/>
                    </a:lnTo>
                    <a:lnTo>
                      <a:pt x="90" y="104"/>
                    </a:lnTo>
                    <a:lnTo>
                      <a:pt x="52" y="78"/>
                    </a:lnTo>
                    <a:lnTo>
                      <a:pt x="14" y="104"/>
                    </a:lnTo>
                    <a:lnTo>
                      <a:pt x="29" y="62"/>
                    </a:lnTo>
                    <a:lnTo>
                      <a:pt x="0" y="38"/>
                    </a:lnTo>
                    <a:lnTo>
                      <a:pt x="33" y="38"/>
                    </a:lnTo>
                    <a:lnTo>
                      <a:pt x="52" y="0"/>
                    </a:lnTo>
                    <a:close/>
                  </a:path>
                </a:pathLst>
              </a:custGeom>
              <a:noFill/>
              <a:ln w="15875" cap="flat">
                <a:solidFill>
                  <a:srgbClr val="FFE9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 name="Freeform 476">
                <a:extLst>
                  <a:ext uri="{FF2B5EF4-FFF2-40B4-BE49-F238E27FC236}">
                    <a16:creationId xmlns:a16="http://schemas.microsoft.com/office/drawing/2014/main" id="{D8DCA606-4125-DD98-AFE3-C517E21000BB}"/>
                  </a:ext>
                </a:extLst>
              </p:cNvPr>
              <p:cNvSpPr>
                <a:spLocks/>
              </p:cNvSpPr>
              <p:nvPr/>
            </p:nvSpPr>
            <p:spPr bwMode="auto">
              <a:xfrm>
                <a:off x="10936929" y="683419"/>
                <a:ext cx="160337" cy="247650"/>
              </a:xfrm>
              <a:custGeom>
                <a:avLst/>
                <a:gdLst>
                  <a:gd name="T0" fmla="*/ 44 w 101"/>
                  <a:gd name="T1" fmla="*/ 156 h 156"/>
                  <a:gd name="T2" fmla="*/ 44 w 101"/>
                  <a:gd name="T3" fmla="*/ 133 h 156"/>
                  <a:gd name="T4" fmla="*/ 0 w 101"/>
                  <a:gd name="T5" fmla="*/ 95 h 156"/>
                  <a:gd name="T6" fmla="*/ 21 w 101"/>
                  <a:gd name="T7" fmla="*/ 62 h 156"/>
                  <a:gd name="T8" fmla="*/ 78 w 101"/>
                  <a:gd name="T9" fmla="*/ 62 h 156"/>
                  <a:gd name="T10" fmla="*/ 78 w 101"/>
                  <a:gd name="T11" fmla="*/ 33 h 156"/>
                  <a:gd name="T12" fmla="*/ 61 w 101"/>
                  <a:gd name="T13" fmla="*/ 24 h 156"/>
                  <a:gd name="T14" fmla="*/ 101 w 101"/>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56">
                    <a:moveTo>
                      <a:pt x="44" y="156"/>
                    </a:moveTo>
                    <a:lnTo>
                      <a:pt x="44" y="133"/>
                    </a:lnTo>
                    <a:lnTo>
                      <a:pt x="0" y="95"/>
                    </a:lnTo>
                    <a:lnTo>
                      <a:pt x="21" y="62"/>
                    </a:lnTo>
                    <a:lnTo>
                      <a:pt x="78" y="62"/>
                    </a:lnTo>
                    <a:lnTo>
                      <a:pt x="78" y="33"/>
                    </a:lnTo>
                    <a:lnTo>
                      <a:pt x="61" y="24"/>
                    </a:lnTo>
                    <a:lnTo>
                      <a:pt x="101" y="0"/>
                    </a:lnTo>
                  </a:path>
                </a:pathLst>
              </a:custGeom>
              <a:noFill/>
              <a:ln w="15875" cap="rnd">
                <a:solidFill>
                  <a:srgbClr val="FFE9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 name="Freeform 477">
                <a:extLst>
                  <a:ext uri="{FF2B5EF4-FFF2-40B4-BE49-F238E27FC236}">
                    <a16:creationId xmlns:a16="http://schemas.microsoft.com/office/drawing/2014/main" id="{9A14E8C2-BD38-C3D9-A46A-A1E5C185FE2C}"/>
                  </a:ext>
                </a:extLst>
              </p:cNvPr>
              <p:cNvSpPr>
                <a:spLocks/>
              </p:cNvSpPr>
              <p:nvPr/>
            </p:nvSpPr>
            <p:spPr bwMode="auto">
              <a:xfrm>
                <a:off x="11097266" y="732632"/>
                <a:ext cx="79375" cy="74613"/>
              </a:xfrm>
              <a:custGeom>
                <a:avLst/>
                <a:gdLst>
                  <a:gd name="T0" fmla="*/ 50 w 50"/>
                  <a:gd name="T1" fmla="*/ 0 h 47"/>
                  <a:gd name="T2" fmla="*/ 33 w 50"/>
                  <a:gd name="T3" fmla="*/ 31 h 47"/>
                  <a:gd name="T4" fmla="*/ 17 w 50"/>
                  <a:gd name="T5" fmla="*/ 31 h 47"/>
                  <a:gd name="T6" fmla="*/ 0 w 50"/>
                  <a:gd name="T7" fmla="*/ 47 h 47"/>
                </a:gdLst>
                <a:ahLst/>
                <a:cxnLst>
                  <a:cxn ang="0">
                    <a:pos x="T0" y="T1"/>
                  </a:cxn>
                  <a:cxn ang="0">
                    <a:pos x="T2" y="T3"/>
                  </a:cxn>
                  <a:cxn ang="0">
                    <a:pos x="T4" y="T5"/>
                  </a:cxn>
                  <a:cxn ang="0">
                    <a:pos x="T6" y="T7"/>
                  </a:cxn>
                </a:cxnLst>
                <a:rect l="0" t="0" r="r" b="b"/>
                <a:pathLst>
                  <a:path w="50" h="47">
                    <a:moveTo>
                      <a:pt x="50" y="0"/>
                    </a:moveTo>
                    <a:lnTo>
                      <a:pt x="33" y="31"/>
                    </a:lnTo>
                    <a:lnTo>
                      <a:pt x="17" y="31"/>
                    </a:lnTo>
                    <a:lnTo>
                      <a:pt x="0" y="47"/>
                    </a:lnTo>
                  </a:path>
                </a:pathLst>
              </a:custGeom>
              <a:noFill/>
              <a:ln w="15875" cap="rnd">
                <a:solidFill>
                  <a:srgbClr val="FFE9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sp>
        <p:nvSpPr>
          <p:cNvPr id="100" name="TextBox 99">
            <a:extLst>
              <a:ext uri="{FF2B5EF4-FFF2-40B4-BE49-F238E27FC236}">
                <a16:creationId xmlns:a16="http://schemas.microsoft.com/office/drawing/2014/main" id="{7052A36B-DA0E-258E-E41F-FE342B94B047}"/>
              </a:ext>
            </a:extLst>
          </p:cNvPr>
          <p:cNvSpPr txBox="1"/>
          <p:nvPr/>
        </p:nvSpPr>
        <p:spPr>
          <a:xfrm>
            <a:off x="14710168" y="5752055"/>
            <a:ext cx="2635571" cy="1077218"/>
          </a:xfrm>
          <a:prstGeom prst="rect">
            <a:avLst/>
          </a:prstGeom>
          <a:noFill/>
        </p:spPr>
        <p:txBody>
          <a:bodyPr wrap="square" rtlCol="0">
            <a:spAutoFit/>
          </a:bodyPr>
          <a:lstStyle/>
          <a:p>
            <a:pPr algn="ctr"/>
            <a:r>
              <a:rPr lang="en-US" sz="3200">
                <a:solidFill>
                  <a:srgbClr val="FFFFFF"/>
                </a:solidFill>
                <a:latin typeface="UTM Bienvenue" panose="02040603050506020204" pitchFamily="18" charset="0"/>
              </a:rPr>
              <a:t>ĐẶC TẢ</a:t>
            </a:r>
          </a:p>
          <a:p>
            <a:pPr algn="ctr"/>
            <a:r>
              <a:rPr lang="en-US" sz="3200">
                <a:solidFill>
                  <a:srgbClr val="FFFFFF"/>
                </a:solidFill>
                <a:latin typeface="UTM Bienvenue" panose="02040603050506020204" pitchFamily="18" charset="0"/>
              </a:rPr>
              <a:t>ĐỀ </a:t>
            </a:r>
            <a:r>
              <a:rPr lang="en-US" sz="3200" dirty="0">
                <a:solidFill>
                  <a:srgbClr val="FFFFFF"/>
                </a:solidFill>
                <a:latin typeface="UTM Bienvenue" panose="02040603050506020204" pitchFamily="18" charset="0"/>
              </a:rPr>
              <a:t>TÀI</a:t>
            </a:r>
          </a:p>
        </p:txBody>
      </p:sp>
      <p:sp>
        <p:nvSpPr>
          <p:cNvPr id="4" name="Rectangle: Rounded Corners 3">
            <a:extLst>
              <a:ext uri="{FF2B5EF4-FFF2-40B4-BE49-F238E27FC236}">
                <a16:creationId xmlns:a16="http://schemas.microsoft.com/office/drawing/2014/main" id="{98EC45B0-9E52-13DE-E361-48614944EEC1}"/>
              </a:ext>
            </a:extLst>
          </p:cNvPr>
          <p:cNvSpPr/>
          <p:nvPr/>
        </p:nvSpPr>
        <p:spPr>
          <a:xfrm>
            <a:off x="9685098"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7D715D-3E16-1AB6-D975-DE60BBFE8F07}"/>
              </a:ext>
            </a:extLst>
          </p:cNvPr>
          <p:cNvSpPr txBox="1"/>
          <p:nvPr/>
        </p:nvSpPr>
        <p:spPr>
          <a:xfrm flipH="1">
            <a:off x="9822516"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4</a:t>
            </a:r>
          </a:p>
        </p:txBody>
      </p:sp>
      <p:sp>
        <p:nvSpPr>
          <p:cNvPr id="6" name="Rectangle: Rounded Corners 5">
            <a:extLst>
              <a:ext uri="{FF2B5EF4-FFF2-40B4-BE49-F238E27FC236}">
                <a16:creationId xmlns:a16="http://schemas.microsoft.com/office/drawing/2014/main" id="{6E919FFF-FC15-8AAC-A7BC-4FC7988261DB}"/>
              </a:ext>
            </a:extLst>
          </p:cNvPr>
          <p:cNvSpPr/>
          <p:nvPr/>
        </p:nvSpPr>
        <p:spPr>
          <a:xfrm>
            <a:off x="11074013"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9DFF099-9CBB-8033-E6BA-03CF23FBAAE7}"/>
              </a:ext>
            </a:extLst>
          </p:cNvPr>
          <p:cNvSpPr txBox="1"/>
          <p:nvPr/>
        </p:nvSpPr>
        <p:spPr>
          <a:xfrm flipH="1">
            <a:off x="11211431"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5</a:t>
            </a:r>
          </a:p>
        </p:txBody>
      </p:sp>
    </p:spTree>
    <p:extLst>
      <p:ext uri="{BB962C8B-B14F-4D97-AF65-F5344CB8AC3E}">
        <p14:creationId xmlns:p14="http://schemas.microsoft.com/office/powerpoint/2010/main" val="3918931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37" name="Rectangle: Rounded Corners 36">
            <a:extLst>
              <a:ext uri="{FF2B5EF4-FFF2-40B4-BE49-F238E27FC236}">
                <a16:creationId xmlns:a16="http://schemas.microsoft.com/office/drawing/2014/main" id="{53F2B2C7-281B-44AD-6E8A-1D0DE9F3D0F0}"/>
              </a:ext>
            </a:extLst>
          </p:cNvPr>
          <p:cNvSpPr/>
          <p:nvPr/>
        </p:nvSpPr>
        <p:spPr>
          <a:xfrm>
            <a:off x="2066326" y="647699"/>
            <a:ext cx="84494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3476748" y="650692"/>
            <a:ext cx="84494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2177743" y="2925886"/>
            <a:ext cx="411799"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2</a:t>
            </a:r>
          </a:p>
        </p:txBody>
      </p:sp>
      <p:sp>
        <p:nvSpPr>
          <p:cNvPr id="54" name="TextBox 53">
            <a:extLst>
              <a:ext uri="{FF2B5EF4-FFF2-40B4-BE49-F238E27FC236}">
                <a16:creationId xmlns:a16="http://schemas.microsoft.com/office/drawing/2014/main" id="{C830E216-1555-7398-9FB1-B09DD4D84EA9}"/>
              </a:ext>
            </a:extLst>
          </p:cNvPr>
          <p:cNvSpPr txBox="1"/>
          <p:nvPr/>
        </p:nvSpPr>
        <p:spPr>
          <a:xfrm flipH="1">
            <a:off x="3623551" y="2951286"/>
            <a:ext cx="551334"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3</a:t>
            </a:r>
          </a:p>
        </p:txBody>
      </p:sp>
      <p:sp>
        <p:nvSpPr>
          <p:cNvPr id="8" name="Rectangle: Rounded Corners 7">
            <a:extLst>
              <a:ext uri="{FF2B5EF4-FFF2-40B4-BE49-F238E27FC236}">
                <a16:creationId xmlns:a16="http://schemas.microsoft.com/office/drawing/2014/main" id="{52DDAE96-6D42-BBCC-4BE3-4A7BF686B355}"/>
              </a:ext>
            </a:extLst>
          </p:cNvPr>
          <p:cNvSpPr/>
          <p:nvPr/>
        </p:nvSpPr>
        <p:spPr>
          <a:xfrm>
            <a:off x="5861881" y="647699"/>
            <a:ext cx="3755923"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33656D-471C-E5C4-2003-03F8BDABB944}"/>
              </a:ext>
            </a:extLst>
          </p:cNvPr>
          <p:cNvSpPr/>
          <p:nvPr/>
        </p:nvSpPr>
        <p:spPr>
          <a:xfrm>
            <a:off x="636234" y="646070"/>
            <a:ext cx="844941"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2BEEA9-793E-550B-3CA6-CC4BED699519}"/>
              </a:ext>
            </a:extLst>
          </p:cNvPr>
          <p:cNvSpPr txBox="1"/>
          <p:nvPr/>
        </p:nvSpPr>
        <p:spPr>
          <a:xfrm flipH="1">
            <a:off x="837711" y="2918484"/>
            <a:ext cx="335293"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1</a:t>
            </a:r>
          </a:p>
        </p:txBody>
      </p:sp>
      <p:sp>
        <p:nvSpPr>
          <p:cNvPr id="15" name="AutoShape 20">
            <a:extLst>
              <a:ext uri="{FF2B5EF4-FFF2-40B4-BE49-F238E27FC236}">
                <a16:creationId xmlns:a16="http://schemas.microsoft.com/office/drawing/2014/main" id="{3EE56973-4CF8-A4B6-4481-8FBF9E4C080F}"/>
              </a:ext>
            </a:extLst>
          </p:cNvPr>
          <p:cNvSpPr/>
          <p:nvPr/>
        </p:nvSpPr>
        <p:spPr>
          <a:xfrm>
            <a:off x="5651502" y="1186743"/>
            <a:ext cx="1698539" cy="457336"/>
          </a:xfrm>
          <a:prstGeom prst="rect">
            <a:avLst/>
          </a:prstGeom>
          <a:solidFill>
            <a:srgbClr val="5D3D1D"/>
          </a:solidFill>
          <a:ln w="38100">
            <a:solidFill>
              <a:srgbClr val="FBE5D6"/>
            </a:solidFill>
          </a:ln>
        </p:spPr>
      </p:sp>
      <p:sp>
        <p:nvSpPr>
          <p:cNvPr id="9" name="TextBox 8">
            <a:extLst>
              <a:ext uri="{FF2B5EF4-FFF2-40B4-BE49-F238E27FC236}">
                <a16:creationId xmlns:a16="http://schemas.microsoft.com/office/drawing/2014/main" id="{349BE2E8-29C0-6224-C53C-5793B643841E}"/>
              </a:ext>
            </a:extLst>
          </p:cNvPr>
          <p:cNvSpPr txBox="1"/>
          <p:nvPr/>
        </p:nvSpPr>
        <p:spPr>
          <a:xfrm flipH="1">
            <a:off x="6283529" y="1071276"/>
            <a:ext cx="464474" cy="707886"/>
          </a:xfrm>
          <a:prstGeom prst="rect">
            <a:avLst/>
          </a:prstGeom>
          <a:noFill/>
        </p:spPr>
        <p:txBody>
          <a:bodyPr wrap="square" rtlCol="0">
            <a:spAutoFit/>
          </a:bodyPr>
          <a:lstStyle/>
          <a:p>
            <a:r>
              <a:rPr lang="en-US" sz="4000" b="1">
                <a:solidFill>
                  <a:schemeClr val="bg1"/>
                </a:solidFill>
                <a:latin typeface="UTM Duepuntozero" panose="02040603050506020204" pitchFamily="18" charset="0"/>
              </a:rPr>
              <a:t>4</a:t>
            </a:r>
          </a:p>
        </p:txBody>
      </p:sp>
      <p:sp>
        <p:nvSpPr>
          <p:cNvPr id="16" name="TextBox 15">
            <a:extLst>
              <a:ext uri="{FF2B5EF4-FFF2-40B4-BE49-F238E27FC236}">
                <a16:creationId xmlns:a16="http://schemas.microsoft.com/office/drawing/2014/main" id="{14C0F0E4-9EFA-F262-CF4F-EFD55F87CE59}"/>
              </a:ext>
            </a:extLst>
          </p:cNvPr>
          <p:cNvSpPr txBox="1"/>
          <p:nvPr/>
        </p:nvSpPr>
        <p:spPr>
          <a:xfrm>
            <a:off x="5889630" y="3033921"/>
            <a:ext cx="3725966" cy="1569660"/>
          </a:xfrm>
          <a:prstGeom prst="rect">
            <a:avLst/>
          </a:prstGeom>
          <a:noFill/>
        </p:spPr>
        <p:txBody>
          <a:bodyPr wrap="square" rtlCol="0">
            <a:spAutoFit/>
          </a:bodyPr>
          <a:lstStyle/>
          <a:p>
            <a:pPr algn="ctr"/>
            <a:r>
              <a:rPr lang="en-US" sz="4800">
                <a:solidFill>
                  <a:schemeClr val="bg1"/>
                </a:solidFill>
                <a:latin typeface="UTM Duepuntozero" panose="02040603050506020204" pitchFamily="18" charset="0"/>
              </a:rPr>
              <a:t>THIẾT</a:t>
            </a:r>
          </a:p>
          <a:p>
            <a:pPr algn="ctr"/>
            <a:r>
              <a:rPr lang="en-US" sz="4800">
                <a:solidFill>
                  <a:schemeClr val="bg1"/>
                </a:solidFill>
                <a:latin typeface="UTM Duepuntozero" panose="02040603050506020204" pitchFamily="18" charset="0"/>
              </a:rPr>
              <a:t>KẾ</a:t>
            </a:r>
          </a:p>
        </p:txBody>
      </p:sp>
      <p:sp>
        <p:nvSpPr>
          <p:cNvPr id="7" name="Rectangle: Rounded Corners 6">
            <a:extLst>
              <a:ext uri="{FF2B5EF4-FFF2-40B4-BE49-F238E27FC236}">
                <a16:creationId xmlns:a16="http://schemas.microsoft.com/office/drawing/2014/main" id="{AE934852-6D26-9C7A-4AB7-6C6F4F34D495}"/>
              </a:ext>
            </a:extLst>
          </p:cNvPr>
          <p:cNvSpPr/>
          <p:nvPr/>
        </p:nvSpPr>
        <p:spPr>
          <a:xfrm>
            <a:off x="11074013" y="647699"/>
            <a:ext cx="846594"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F4F94B-B2DB-42C8-B571-F55F48B7F5FA}"/>
              </a:ext>
            </a:extLst>
          </p:cNvPr>
          <p:cNvSpPr txBox="1"/>
          <p:nvPr/>
        </p:nvSpPr>
        <p:spPr>
          <a:xfrm flipH="1">
            <a:off x="11211431" y="2951286"/>
            <a:ext cx="579842"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5</a:t>
            </a:r>
          </a:p>
        </p:txBody>
      </p:sp>
    </p:spTree>
    <p:extLst>
      <p:ext uri="{BB962C8B-B14F-4D97-AF65-F5344CB8AC3E}">
        <p14:creationId xmlns:p14="http://schemas.microsoft.com/office/powerpoint/2010/main" val="9605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AB537A04-90ED-B831-2AD6-E3061C764D8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rcRect/>
          <a:stretch>
            <a:fillRect/>
          </a:stretch>
        </p:blipFill>
        <p:spPr>
          <a:xfrm rot="16200000">
            <a:off x="2435508" y="-2811102"/>
            <a:ext cx="7451569" cy="12692771"/>
          </a:xfrm>
          <a:prstGeom prst="rect">
            <a:avLst/>
          </a:prstGeom>
        </p:spPr>
      </p:pic>
      <p:sp>
        <p:nvSpPr>
          <p:cNvPr id="37" name="Rectangle: Rounded Corners 36">
            <a:extLst>
              <a:ext uri="{FF2B5EF4-FFF2-40B4-BE49-F238E27FC236}">
                <a16:creationId xmlns:a16="http://schemas.microsoft.com/office/drawing/2014/main" id="{53F2B2C7-281B-44AD-6E8A-1D0DE9F3D0F0}"/>
              </a:ext>
            </a:extLst>
          </p:cNvPr>
          <p:cNvSpPr/>
          <p:nvPr/>
        </p:nvSpPr>
        <p:spPr>
          <a:xfrm>
            <a:off x="2066326" y="647699"/>
            <a:ext cx="84494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A622032-15BC-F720-5817-A387DAB8B4E7}"/>
              </a:ext>
            </a:extLst>
          </p:cNvPr>
          <p:cNvSpPr/>
          <p:nvPr/>
        </p:nvSpPr>
        <p:spPr>
          <a:xfrm>
            <a:off x="3476748" y="650692"/>
            <a:ext cx="844941"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D1875AD-B7C6-FDFD-1DF2-C51A95C1D141}"/>
              </a:ext>
            </a:extLst>
          </p:cNvPr>
          <p:cNvSpPr txBox="1"/>
          <p:nvPr/>
        </p:nvSpPr>
        <p:spPr>
          <a:xfrm flipH="1">
            <a:off x="2177743" y="2925886"/>
            <a:ext cx="411799"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2</a:t>
            </a:r>
          </a:p>
        </p:txBody>
      </p:sp>
      <p:sp>
        <p:nvSpPr>
          <p:cNvPr id="54" name="TextBox 53">
            <a:extLst>
              <a:ext uri="{FF2B5EF4-FFF2-40B4-BE49-F238E27FC236}">
                <a16:creationId xmlns:a16="http://schemas.microsoft.com/office/drawing/2014/main" id="{C830E216-1555-7398-9FB1-B09DD4D84EA9}"/>
              </a:ext>
            </a:extLst>
          </p:cNvPr>
          <p:cNvSpPr txBox="1"/>
          <p:nvPr/>
        </p:nvSpPr>
        <p:spPr>
          <a:xfrm flipH="1">
            <a:off x="3612665" y="2951286"/>
            <a:ext cx="551334"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3</a:t>
            </a:r>
          </a:p>
        </p:txBody>
      </p:sp>
      <p:sp>
        <p:nvSpPr>
          <p:cNvPr id="8" name="Rectangle: Rounded Corners 7">
            <a:extLst>
              <a:ext uri="{FF2B5EF4-FFF2-40B4-BE49-F238E27FC236}">
                <a16:creationId xmlns:a16="http://schemas.microsoft.com/office/drawing/2014/main" id="{52DDAE96-6D42-BBCC-4BE3-4A7BF686B355}"/>
              </a:ext>
            </a:extLst>
          </p:cNvPr>
          <p:cNvSpPr/>
          <p:nvPr/>
        </p:nvSpPr>
        <p:spPr>
          <a:xfrm>
            <a:off x="4921058" y="666859"/>
            <a:ext cx="844942"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433656D-471C-E5C4-2003-03F8BDABB944}"/>
              </a:ext>
            </a:extLst>
          </p:cNvPr>
          <p:cNvSpPr/>
          <p:nvPr/>
        </p:nvSpPr>
        <p:spPr>
          <a:xfrm>
            <a:off x="636234" y="646070"/>
            <a:ext cx="844941" cy="5769181"/>
          </a:xfrm>
          <a:prstGeom prst="roundRect">
            <a:avLst>
              <a:gd name="adj" fmla="val 50000"/>
            </a:avLst>
          </a:prstGeom>
          <a:solidFill>
            <a:srgbClr val="5D3D1D"/>
          </a:solidFill>
          <a:ln w="76200">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2BEEA9-793E-550B-3CA6-CC4BED699519}"/>
              </a:ext>
            </a:extLst>
          </p:cNvPr>
          <p:cNvSpPr txBox="1"/>
          <p:nvPr/>
        </p:nvSpPr>
        <p:spPr>
          <a:xfrm flipH="1">
            <a:off x="837711" y="2918484"/>
            <a:ext cx="335293"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1</a:t>
            </a:r>
          </a:p>
        </p:txBody>
      </p:sp>
      <p:sp>
        <p:nvSpPr>
          <p:cNvPr id="9" name="TextBox 8">
            <a:extLst>
              <a:ext uri="{FF2B5EF4-FFF2-40B4-BE49-F238E27FC236}">
                <a16:creationId xmlns:a16="http://schemas.microsoft.com/office/drawing/2014/main" id="{349BE2E8-29C0-6224-C53C-5793B643841E}"/>
              </a:ext>
            </a:extLst>
          </p:cNvPr>
          <p:cNvSpPr txBox="1"/>
          <p:nvPr/>
        </p:nvSpPr>
        <p:spPr>
          <a:xfrm flipH="1">
            <a:off x="5034037" y="2937040"/>
            <a:ext cx="464474" cy="1200329"/>
          </a:xfrm>
          <a:prstGeom prst="rect">
            <a:avLst/>
          </a:prstGeom>
          <a:noFill/>
        </p:spPr>
        <p:txBody>
          <a:bodyPr wrap="square" rtlCol="0">
            <a:spAutoFit/>
          </a:bodyPr>
          <a:lstStyle/>
          <a:p>
            <a:r>
              <a:rPr lang="en-US" sz="7200" b="1">
                <a:solidFill>
                  <a:schemeClr val="bg1"/>
                </a:solidFill>
                <a:latin typeface="UTM Duepuntozero" panose="02040603050506020204" pitchFamily="18" charset="0"/>
              </a:rPr>
              <a:t>4</a:t>
            </a:r>
          </a:p>
        </p:txBody>
      </p:sp>
      <p:sp>
        <p:nvSpPr>
          <p:cNvPr id="7" name="Rectangle: Rounded Corners 6">
            <a:extLst>
              <a:ext uri="{FF2B5EF4-FFF2-40B4-BE49-F238E27FC236}">
                <a16:creationId xmlns:a16="http://schemas.microsoft.com/office/drawing/2014/main" id="{AE934852-6D26-9C7A-4AB7-6C6F4F34D495}"/>
              </a:ext>
            </a:extLst>
          </p:cNvPr>
          <p:cNvSpPr/>
          <p:nvPr/>
        </p:nvSpPr>
        <p:spPr>
          <a:xfrm>
            <a:off x="7204315" y="646070"/>
            <a:ext cx="3755923" cy="5769181"/>
          </a:xfrm>
          <a:prstGeom prst="roundRect">
            <a:avLst>
              <a:gd name="adj" fmla="val 50000"/>
            </a:avLst>
          </a:prstGeom>
          <a:solidFill>
            <a:srgbClr val="5D3D1D"/>
          </a:solidFill>
          <a:ln>
            <a:solidFill>
              <a:srgbClr val="5D3D1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utoShape 20">
            <a:extLst>
              <a:ext uri="{FF2B5EF4-FFF2-40B4-BE49-F238E27FC236}">
                <a16:creationId xmlns:a16="http://schemas.microsoft.com/office/drawing/2014/main" id="{3EE56973-4CF8-A4B6-4481-8FBF9E4C080F}"/>
              </a:ext>
            </a:extLst>
          </p:cNvPr>
          <p:cNvSpPr/>
          <p:nvPr/>
        </p:nvSpPr>
        <p:spPr>
          <a:xfrm>
            <a:off x="7012210" y="1186743"/>
            <a:ext cx="1698539" cy="457336"/>
          </a:xfrm>
          <a:prstGeom prst="rect">
            <a:avLst/>
          </a:prstGeom>
          <a:solidFill>
            <a:srgbClr val="5D3D1D"/>
          </a:solidFill>
          <a:ln w="38100">
            <a:solidFill>
              <a:srgbClr val="FBE5D6"/>
            </a:solidFill>
          </a:ln>
        </p:spPr>
      </p:sp>
      <p:sp>
        <p:nvSpPr>
          <p:cNvPr id="11" name="TextBox 10">
            <a:extLst>
              <a:ext uri="{FF2B5EF4-FFF2-40B4-BE49-F238E27FC236}">
                <a16:creationId xmlns:a16="http://schemas.microsoft.com/office/drawing/2014/main" id="{84F4F94B-B2DB-42C8-B571-F55F48B7F5FA}"/>
              </a:ext>
            </a:extLst>
          </p:cNvPr>
          <p:cNvSpPr txBox="1"/>
          <p:nvPr/>
        </p:nvSpPr>
        <p:spPr>
          <a:xfrm flipH="1">
            <a:off x="7682724" y="1061468"/>
            <a:ext cx="579842" cy="707886"/>
          </a:xfrm>
          <a:prstGeom prst="rect">
            <a:avLst/>
          </a:prstGeom>
          <a:noFill/>
        </p:spPr>
        <p:txBody>
          <a:bodyPr wrap="square" rtlCol="0">
            <a:spAutoFit/>
          </a:bodyPr>
          <a:lstStyle/>
          <a:p>
            <a:r>
              <a:rPr lang="en-US" sz="4000" b="1">
                <a:solidFill>
                  <a:schemeClr val="bg1"/>
                </a:solidFill>
                <a:latin typeface="UTM Duepuntozero" panose="02040603050506020204" pitchFamily="18" charset="0"/>
              </a:rPr>
              <a:t>5</a:t>
            </a:r>
          </a:p>
        </p:txBody>
      </p:sp>
      <p:sp>
        <p:nvSpPr>
          <p:cNvPr id="16" name="TextBox 15">
            <a:extLst>
              <a:ext uri="{FF2B5EF4-FFF2-40B4-BE49-F238E27FC236}">
                <a16:creationId xmlns:a16="http://schemas.microsoft.com/office/drawing/2014/main" id="{14C0F0E4-9EFA-F262-CF4F-EFD55F87CE59}"/>
              </a:ext>
            </a:extLst>
          </p:cNvPr>
          <p:cNvSpPr txBox="1"/>
          <p:nvPr/>
        </p:nvSpPr>
        <p:spPr>
          <a:xfrm>
            <a:off x="7230179" y="2245906"/>
            <a:ext cx="3725966" cy="3046988"/>
          </a:xfrm>
          <a:prstGeom prst="rect">
            <a:avLst/>
          </a:prstGeom>
          <a:noFill/>
        </p:spPr>
        <p:txBody>
          <a:bodyPr wrap="square" rtlCol="0">
            <a:spAutoFit/>
          </a:bodyPr>
          <a:lstStyle/>
          <a:p>
            <a:pPr algn="ctr"/>
            <a:r>
              <a:rPr lang="en-US" sz="4800">
                <a:solidFill>
                  <a:schemeClr val="bg1"/>
                </a:solidFill>
                <a:latin typeface="UTM Duepuntozero" panose="02040603050506020204" pitchFamily="18" charset="0"/>
              </a:rPr>
              <a:t>KẾT LUẬN</a:t>
            </a:r>
          </a:p>
          <a:p>
            <a:pPr algn="ctr"/>
            <a:r>
              <a:rPr lang="en-US" sz="4800">
                <a:solidFill>
                  <a:schemeClr val="bg1"/>
                </a:solidFill>
                <a:latin typeface="UTM Duepuntozero" panose="02040603050506020204" pitchFamily="18" charset="0"/>
              </a:rPr>
              <a:t>VÀ</a:t>
            </a:r>
          </a:p>
          <a:p>
            <a:pPr algn="ctr"/>
            <a:r>
              <a:rPr lang="en-US" sz="4800">
                <a:solidFill>
                  <a:schemeClr val="bg1"/>
                </a:solidFill>
                <a:latin typeface="UTM Duepuntozero" panose="02040603050506020204" pitchFamily="18" charset="0"/>
              </a:rPr>
              <a:t>HƯỚNG</a:t>
            </a:r>
          </a:p>
          <a:p>
            <a:pPr algn="ctr"/>
            <a:r>
              <a:rPr lang="en-US" sz="4800">
                <a:solidFill>
                  <a:schemeClr val="bg1"/>
                </a:solidFill>
                <a:latin typeface="UTM Duepuntozero" panose="02040603050506020204" pitchFamily="18" charset="0"/>
              </a:rPr>
              <a:t>PHÁT TRIỂN</a:t>
            </a:r>
          </a:p>
        </p:txBody>
      </p:sp>
      <p:pic>
        <p:nvPicPr>
          <p:cNvPr id="3" name="Picture 2">
            <a:extLst>
              <a:ext uri="{FF2B5EF4-FFF2-40B4-BE49-F238E27FC236}">
                <a16:creationId xmlns:a16="http://schemas.microsoft.com/office/drawing/2014/main" id="{04CC25C3-201C-1B4F-0CEB-045BE8DE2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650" y="-1013044"/>
            <a:ext cx="1237380" cy="2199787"/>
          </a:xfrm>
          <a:prstGeom prst="rect">
            <a:avLst/>
          </a:prstGeom>
        </p:spPr>
      </p:pic>
      <p:pic>
        <p:nvPicPr>
          <p:cNvPr id="4" name="Picture 3">
            <a:extLst>
              <a:ext uri="{FF2B5EF4-FFF2-40B4-BE49-F238E27FC236}">
                <a16:creationId xmlns:a16="http://schemas.microsoft.com/office/drawing/2014/main" id="{FD157631-0C84-6443-47FB-D09D2162D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5819" y="6272312"/>
            <a:ext cx="1237380" cy="2199787"/>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D003CFAF-13D6-1DDF-A3B0-EF8764A343E8}"/>
              </a:ext>
            </a:extLst>
          </p:cNvPr>
          <p:cNvPicPr>
            <a:picLocks noChangeAspect="1"/>
          </p:cNvPicPr>
          <p:nvPr/>
        </p:nvPicPr>
        <p:blipFill rotWithShape="1">
          <a:blip r:embed="rId5">
            <a:duotone>
              <a:prstClr val="black"/>
              <a:srgbClr val="8F5E2D">
                <a:tint val="45000"/>
                <a:satMod val="400000"/>
              </a:srgb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9551" r="73022" b="68867"/>
          <a:stretch/>
        </p:blipFill>
        <p:spPr>
          <a:xfrm rot="20405439">
            <a:off x="2420376" y="7471111"/>
            <a:ext cx="905912" cy="1025166"/>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20BE4617-C14B-DF75-57A8-C20518A58048}"/>
              </a:ext>
            </a:extLst>
          </p:cNvPr>
          <p:cNvPicPr>
            <a:picLocks noChangeAspect="1"/>
          </p:cNvPicPr>
          <p:nvPr/>
        </p:nvPicPr>
        <p:blipFill rotWithShape="1">
          <a:blip r:embed="rId5">
            <a:duotone>
              <a:prstClr val="black"/>
              <a:srgbClr val="8F5E2D">
                <a:tint val="45000"/>
                <a:satMod val="400000"/>
              </a:srgb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9551" r="73022" b="68867"/>
          <a:stretch/>
        </p:blipFill>
        <p:spPr>
          <a:xfrm rot="11994561" flipV="1">
            <a:off x="13661334" y="-459751"/>
            <a:ext cx="905912" cy="1025166"/>
          </a:xfrm>
          <a:prstGeom prst="rect">
            <a:avLst/>
          </a:prstGeom>
        </p:spPr>
      </p:pic>
      <p:pic>
        <p:nvPicPr>
          <p:cNvPr id="12" name="Picture 11" descr="A picture containing bottle, several&#10;&#10;Description automatically generated">
            <a:extLst>
              <a:ext uri="{FF2B5EF4-FFF2-40B4-BE49-F238E27FC236}">
                <a16:creationId xmlns:a16="http://schemas.microsoft.com/office/drawing/2014/main" id="{EEDAB813-5EB9-7343-ADBE-353B8E14D08B}"/>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b="64049"/>
          <a:stretch/>
        </p:blipFill>
        <p:spPr>
          <a:xfrm>
            <a:off x="2653091" y="-1961574"/>
            <a:ext cx="2845420" cy="1022955"/>
          </a:xfrm>
          <a:prstGeom prst="rect">
            <a:avLst/>
          </a:prstGeom>
        </p:spPr>
      </p:pic>
      <p:pic>
        <p:nvPicPr>
          <p:cNvPr id="17" name="Picture 16" descr="A picture containing bottle, several&#10;&#10;Description automatically generated">
            <a:extLst>
              <a:ext uri="{FF2B5EF4-FFF2-40B4-BE49-F238E27FC236}">
                <a16:creationId xmlns:a16="http://schemas.microsoft.com/office/drawing/2014/main" id="{7EC66A83-3825-5E72-25EF-FCC314438FC1}"/>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t="32937" b="32704"/>
          <a:stretch/>
        </p:blipFill>
        <p:spPr>
          <a:xfrm>
            <a:off x="9667779" y="7382427"/>
            <a:ext cx="2845420" cy="977684"/>
          </a:xfrm>
          <a:prstGeom prst="rect">
            <a:avLst/>
          </a:prstGeom>
        </p:spPr>
      </p:pic>
      <p:pic>
        <p:nvPicPr>
          <p:cNvPr id="18" name="Picture 17" descr="A picture containing bottle, several&#10;&#10;Description automatically generated">
            <a:extLst>
              <a:ext uri="{FF2B5EF4-FFF2-40B4-BE49-F238E27FC236}">
                <a16:creationId xmlns:a16="http://schemas.microsoft.com/office/drawing/2014/main" id="{9761C851-A338-05D6-E63E-35EF5D4BEDA2}"/>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t="63954" b="5327"/>
          <a:stretch/>
        </p:blipFill>
        <p:spPr>
          <a:xfrm>
            <a:off x="10425556" y="-1887147"/>
            <a:ext cx="2845420" cy="874103"/>
          </a:xfrm>
          <a:prstGeom prst="rect">
            <a:avLst/>
          </a:prstGeom>
        </p:spPr>
      </p:pic>
      <p:pic>
        <p:nvPicPr>
          <p:cNvPr id="19" name="Picture 18" descr="A picture containing calendar&#10;&#10;Description automatically generated">
            <a:extLst>
              <a:ext uri="{FF2B5EF4-FFF2-40B4-BE49-F238E27FC236}">
                <a16:creationId xmlns:a16="http://schemas.microsoft.com/office/drawing/2014/main" id="{C7CB6A33-7428-14B4-C05C-F1ED1BC7F4BD}"/>
              </a:ext>
            </a:extLst>
          </p:cNvPr>
          <p:cNvPicPr>
            <a:picLocks noChangeAspect="1"/>
          </p:cNvPicPr>
          <p:nvPr/>
        </p:nvPicPr>
        <p:blipFill rotWithShape="1">
          <a:blip r:embed="rId8">
            <a:duotone>
              <a:schemeClr val="accent2">
                <a:shade val="45000"/>
                <a:satMod val="135000"/>
              </a:schemeClr>
              <a:prstClr val="white"/>
            </a:duotone>
            <a:extLst>
              <a:ext uri="{28A0092B-C50C-407E-A947-70E740481C1C}">
                <a14:useLocalDpi xmlns:a14="http://schemas.microsoft.com/office/drawing/2010/main" val="0"/>
              </a:ext>
            </a:extLst>
          </a:blip>
          <a:srcRect b="64504"/>
          <a:stretch/>
        </p:blipFill>
        <p:spPr>
          <a:xfrm>
            <a:off x="13392554" y="2245117"/>
            <a:ext cx="2577813" cy="915011"/>
          </a:xfrm>
          <a:prstGeom prst="rect">
            <a:avLst/>
          </a:prstGeom>
        </p:spPr>
      </p:pic>
      <p:pic>
        <p:nvPicPr>
          <p:cNvPr id="20" name="Picture 19" descr="A picture containing calendar&#10;&#10;Description automatically generated">
            <a:extLst>
              <a:ext uri="{FF2B5EF4-FFF2-40B4-BE49-F238E27FC236}">
                <a16:creationId xmlns:a16="http://schemas.microsoft.com/office/drawing/2014/main" id="{BB9F661C-89C6-FF7E-E3B6-08003BA2E1A4}"/>
              </a:ext>
            </a:extLst>
          </p:cNvPr>
          <p:cNvPicPr>
            <a:picLocks noChangeAspect="1"/>
          </p:cNvPicPr>
          <p:nvPr/>
        </p:nvPicPr>
        <p:blipFill rotWithShape="1">
          <a:blip r:embed="rId8">
            <a:duotone>
              <a:schemeClr val="accent2">
                <a:shade val="45000"/>
                <a:satMod val="135000"/>
              </a:schemeClr>
              <a:prstClr val="white"/>
            </a:duotone>
            <a:extLst>
              <a:ext uri="{28A0092B-C50C-407E-A947-70E740481C1C}">
                <a14:useLocalDpi xmlns:a14="http://schemas.microsoft.com/office/drawing/2010/main" val="0"/>
              </a:ext>
            </a:extLst>
          </a:blip>
          <a:srcRect l="-385" t="32880" r="385" b="33499"/>
          <a:stretch/>
        </p:blipFill>
        <p:spPr>
          <a:xfrm>
            <a:off x="-3949643" y="2902719"/>
            <a:ext cx="2577813" cy="866681"/>
          </a:xfrm>
          <a:prstGeom prst="rect">
            <a:avLst/>
          </a:prstGeom>
        </p:spPr>
      </p:pic>
      <p:pic>
        <p:nvPicPr>
          <p:cNvPr id="21" name="Picture 20" descr="A picture containing bottle, several&#10;&#10;Description automatically generated">
            <a:extLst>
              <a:ext uri="{FF2B5EF4-FFF2-40B4-BE49-F238E27FC236}">
                <a16:creationId xmlns:a16="http://schemas.microsoft.com/office/drawing/2014/main" id="{7E3B3939-6D1D-6FD6-3EE2-5A689D51F4AE}"/>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45585" r="39199" b="64049"/>
          <a:stretch/>
        </p:blipFill>
        <p:spPr>
          <a:xfrm rot="20280065">
            <a:off x="13812572" y="4710147"/>
            <a:ext cx="236508" cy="558794"/>
          </a:xfrm>
          <a:prstGeom prst="rect">
            <a:avLst/>
          </a:prstGeom>
        </p:spPr>
      </p:pic>
      <p:pic>
        <p:nvPicPr>
          <p:cNvPr id="22" name="Picture 21" descr="A picture containing bottle, several&#10;&#10;Description automatically generated">
            <a:extLst>
              <a:ext uri="{FF2B5EF4-FFF2-40B4-BE49-F238E27FC236}">
                <a16:creationId xmlns:a16="http://schemas.microsoft.com/office/drawing/2014/main" id="{39BE2403-7B14-5692-80C2-C93A028B3CE3}"/>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1909" t="5320" r="73891" b="65867"/>
          <a:stretch/>
        </p:blipFill>
        <p:spPr>
          <a:xfrm rot="1765881">
            <a:off x="1525796" y="-1666916"/>
            <a:ext cx="421666" cy="433639"/>
          </a:xfrm>
          <a:prstGeom prst="rect">
            <a:avLst/>
          </a:prstGeom>
        </p:spPr>
      </p:pic>
    </p:spTree>
    <p:extLst>
      <p:ext uri="{BB962C8B-B14F-4D97-AF65-F5344CB8AC3E}">
        <p14:creationId xmlns:p14="http://schemas.microsoft.com/office/powerpoint/2010/main" val="15703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78BB31EF530C614294CA09EF472A9463" ma:contentTypeVersion="5" ma:contentTypeDescription="Tạo tài liệu mới." ma:contentTypeScope="" ma:versionID="e9bc04f0256eba3f01d4d5e93c89581a">
  <xsd:schema xmlns:xsd="http://www.w3.org/2001/XMLSchema" xmlns:xs="http://www.w3.org/2001/XMLSchema" xmlns:p="http://schemas.microsoft.com/office/2006/metadata/properties" xmlns:ns2="39fbdc14-6ca0-475b-9ca4-37fa9cc9bb4c" targetNamespace="http://schemas.microsoft.com/office/2006/metadata/properties" ma:root="true" ma:fieldsID="9ec5be839260035bf122b3c071cae622" ns2:_="">
    <xsd:import namespace="39fbdc14-6ca0-475b-9ca4-37fa9cc9bb4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fbdc14-6ca0-475b-9ca4-37fa9cc9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377DB8-F603-48C8-B001-AF16AC1A3DB2}">
  <ds:schemaRefs>
    <ds:schemaRef ds:uri="http://schemas.microsoft.com/sharepoint/v3/contenttype/forms"/>
  </ds:schemaRefs>
</ds:datastoreItem>
</file>

<file path=customXml/itemProps2.xml><?xml version="1.0" encoding="utf-8"?>
<ds:datastoreItem xmlns:ds="http://schemas.openxmlformats.org/officeDocument/2006/customXml" ds:itemID="{4E41F421-B51B-438E-A148-235C6FB9CE16}">
  <ds:schemaRefs>
    <ds:schemaRef ds:uri="39fbdc14-6ca0-475b-9ca4-37fa9cc9bb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D3B1BC-E0B7-43AB-A3C5-4E80C8EAE207}">
  <ds:schemaRefs>
    <ds:schemaRef ds:uri="39fbdc14-6ca0-475b-9ca4-37fa9cc9bb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2235</TotalTime>
  <Words>2825</Words>
  <Application>Microsoft Office PowerPoint</Application>
  <PresentationFormat>Widescreen</PresentationFormat>
  <Paragraphs>602</Paragraphs>
  <Slides>45</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Freestyle Script</vt:lpstr>
      <vt:lpstr>Roboto Mono Regular</vt:lpstr>
      <vt:lpstr>Times New Roman</vt:lpstr>
      <vt:lpstr>UTM Aptima</vt:lpstr>
      <vt:lpstr>Arial</vt:lpstr>
      <vt:lpstr>UTM Duepuntozero</vt:lpstr>
      <vt:lpstr>UTM Bienvenue</vt:lpstr>
      <vt:lpstr>Calibri</vt:lpstr>
      <vt:lpstr>UTM Swiss Condensed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PHUOC CONG NGUYEN</dc:creator>
  <cp:lastModifiedBy>THAI KHANH  NGOC</cp:lastModifiedBy>
  <cp:revision>23</cp:revision>
  <dcterms:created xsi:type="dcterms:W3CDTF">2022-02-18T04:34:29Z</dcterms:created>
  <dcterms:modified xsi:type="dcterms:W3CDTF">2022-12-12T12:28:15Z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0x01010078BB31EF530C614294CA09EF472A9463</vt:lpwstr>
  </property>
</Properties>
</file>